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6_A4861B80.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79" r:id="rId2"/>
    <p:sldId id="278" r:id="rId3"/>
    <p:sldId id="280" r:id="rId4"/>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350D92-2A25-1C8E-AA37-A91B8E2B910E}" name="Laurie Hamilton" initials="IH" userId="Laurie Hamilt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69312"/>
    <a:srgbClr val="FFFFFF"/>
    <a:srgbClr val="632D09"/>
    <a:srgbClr val="DB6413"/>
    <a:srgbClr val="C969FF"/>
    <a:srgbClr val="E593FF"/>
    <a:srgbClr val="E8BEFF"/>
    <a:srgbClr val="C500FF"/>
    <a:srgbClr val="4C0073"/>
    <a:srgbClr val="576C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C1906-EAC0-4AFC-86DC-3B4B6E0B934F}" v="152" dt="2023-12-31T20:30:07.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2" d="100"/>
          <a:sy n="32" d="100"/>
        </p:scale>
        <p:origin x="1899"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Hamilton" userId="2f1c3307313a440c" providerId="LiveId" clId="{E5BC1906-EAC0-4AFC-86DC-3B4B6E0B934F}"/>
    <pc:docChg chg="undo custSel addSld modSld sldOrd modMainMaster">
      <pc:chgData name="Laurie Hamilton" userId="2f1c3307313a440c" providerId="LiveId" clId="{E5BC1906-EAC0-4AFC-86DC-3B4B6E0B934F}" dt="2023-12-31T20:31:42.042" v="3500" actId="1076"/>
      <pc:docMkLst>
        <pc:docMk/>
      </pc:docMkLst>
      <pc:sldChg chg="addSp delSp modSp mod addCm">
        <pc:chgData name="Laurie Hamilton" userId="2f1c3307313a440c" providerId="LiveId" clId="{E5BC1906-EAC0-4AFC-86DC-3B4B6E0B934F}" dt="2023-12-31T17:59:47.126" v="3313" actId="20577"/>
        <pc:sldMkLst>
          <pc:docMk/>
          <pc:sldMk cId="2760252288" sldId="278"/>
        </pc:sldMkLst>
        <pc:spChg chg="del mod">
          <ac:chgData name="Laurie Hamilton" userId="2f1c3307313a440c" providerId="LiveId" clId="{E5BC1906-EAC0-4AFC-86DC-3B4B6E0B934F}" dt="2023-12-31T17:59:09.522" v="3289" actId="478"/>
          <ac:spMkLst>
            <pc:docMk/>
            <pc:sldMk cId="2760252288" sldId="278"/>
            <ac:spMk id="3" creationId="{AA354A08-7076-4532-8F3C-92B2534D2BAF}"/>
          </ac:spMkLst>
        </pc:spChg>
        <pc:spChg chg="add del mod">
          <ac:chgData name="Laurie Hamilton" userId="2f1c3307313a440c" providerId="LiveId" clId="{E5BC1906-EAC0-4AFC-86DC-3B4B6E0B934F}" dt="2023-12-31T17:59:14.198" v="3291" actId="478"/>
          <ac:spMkLst>
            <pc:docMk/>
            <pc:sldMk cId="2760252288" sldId="278"/>
            <ac:spMk id="7" creationId="{7E952B02-3CF8-2143-D781-45B35526D437}"/>
          </ac:spMkLst>
        </pc:spChg>
        <pc:spChg chg="mod">
          <ac:chgData name="Laurie Hamilton" userId="2f1c3307313a440c" providerId="LiveId" clId="{E5BC1906-EAC0-4AFC-86DC-3B4B6E0B934F}" dt="2023-12-31T17:59:47.126" v="3313" actId="20577"/>
          <ac:spMkLst>
            <pc:docMk/>
            <pc:sldMk cId="2760252288" sldId="278"/>
            <ac:spMk id="9" creationId="{96922964-16C2-4712-BC9B-67269AA0341C}"/>
          </ac:spMkLst>
        </pc:spChg>
        <pc:spChg chg="mod">
          <ac:chgData name="Laurie Hamilton" userId="2f1c3307313a440c" providerId="LiveId" clId="{E5BC1906-EAC0-4AFC-86DC-3B4B6E0B934F}" dt="2023-12-31T17:59:36.218" v="3295" actId="1076"/>
          <ac:spMkLst>
            <pc:docMk/>
            <pc:sldMk cId="2760252288" sldId="278"/>
            <ac:spMk id="15" creationId="{E2E1139B-D291-6971-F9F1-ED8F4D3EAB3C}"/>
          </ac:spMkLst>
        </pc:spChg>
        <pc:spChg chg="mod">
          <ac:chgData name="Laurie Hamilton" userId="2f1c3307313a440c" providerId="LiveId" clId="{E5BC1906-EAC0-4AFC-86DC-3B4B6E0B934F}" dt="2023-12-31T17:04:30.233" v="142" actId="20577"/>
          <ac:spMkLst>
            <pc:docMk/>
            <pc:sldMk cId="2760252288" sldId="278"/>
            <ac:spMk id="18" creationId="{E2FA5F75-30A5-494A-9B7B-177B8B8D0AF4}"/>
          </ac:spMkLst>
        </pc:spChg>
        <pc:graphicFrameChg chg="mod">
          <ac:chgData name="Laurie Hamilton" userId="2f1c3307313a440c" providerId="LiveId" clId="{E5BC1906-EAC0-4AFC-86DC-3B4B6E0B934F}" dt="2023-12-31T17:03:39.732" v="131" actId="20577"/>
          <ac:graphicFrameMkLst>
            <pc:docMk/>
            <pc:sldMk cId="2760252288" sldId="278"/>
            <ac:graphicFrameMk id="6" creationId="{6DF750F9-1003-9996-C83A-368D6B892041}"/>
          </ac:graphicFrameMkLst>
        </pc:graphicFrameChg>
        <pc:extLst>
          <p:ext xmlns:p="http://schemas.openxmlformats.org/presentationml/2006/main" uri="{D6D511B9-2390-475A-947B-AFAB55BFBCF1}">
            <pc226:cmChg xmlns:pc226="http://schemas.microsoft.com/office/powerpoint/2022/06/main/command" chg="add">
              <pc226:chgData name="Laurie Hamilton" userId="2f1c3307313a440c" providerId="LiveId" clId="{E5BC1906-EAC0-4AFC-86DC-3B4B6E0B934F}" dt="2023-12-31T17:07:59.109" v="344"/>
              <pc2:cmMkLst xmlns:pc2="http://schemas.microsoft.com/office/powerpoint/2019/9/main/command">
                <pc:docMk/>
                <pc:sldMk cId="2760252288" sldId="278"/>
                <pc2:cmMk id="{6BF5D920-01C5-4583-93A3-CF0E2D46DAC9}"/>
              </pc2:cmMkLst>
            </pc226:cmChg>
          </p:ext>
        </pc:extLst>
      </pc:sldChg>
      <pc:sldChg chg="addSp delSp modSp add mod ord">
        <pc:chgData name="Laurie Hamilton" userId="2f1c3307313a440c" providerId="LiveId" clId="{E5BC1906-EAC0-4AFC-86DC-3B4B6E0B934F}" dt="2023-12-31T17:58:25.131" v="3287" actId="14100"/>
        <pc:sldMkLst>
          <pc:docMk/>
          <pc:sldMk cId="2415507395" sldId="279"/>
        </pc:sldMkLst>
        <pc:spChg chg="mod">
          <ac:chgData name="Laurie Hamilton" userId="2f1c3307313a440c" providerId="LiveId" clId="{E5BC1906-EAC0-4AFC-86DC-3B4B6E0B934F}" dt="2023-12-31T17:56:51.998" v="3270" actId="20577"/>
          <ac:spMkLst>
            <pc:docMk/>
            <pc:sldMk cId="2415507395" sldId="279"/>
            <ac:spMk id="2" creationId="{08BC3EB6-CD3E-412B-8C79-ADCFFE8DC9D9}"/>
          </ac:spMkLst>
        </pc:spChg>
        <pc:spChg chg="mod">
          <ac:chgData name="Laurie Hamilton" userId="2f1c3307313a440c" providerId="LiveId" clId="{E5BC1906-EAC0-4AFC-86DC-3B4B6E0B934F}" dt="2023-12-31T17:57:50.467" v="3275" actId="948"/>
          <ac:spMkLst>
            <pc:docMk/>
            <pc:sldMk cId="2415507395" sldId="279"/>
            <ac:spMk id="3" creationId="{AA354A08-7076-4532-8F3C-92B2534D2BAF}"/>
          </ac:spMkLst>
        </pc:spChg>
        <pc:spChg chg="add mod">
          <ac:chgData name="Laurie Hamilton" userId="2f1c3307313a440c" providerId="LiveId" clId="{E5BC1906-EAC0-4AFC-86DC-3B4B6E0B934F}" dt="2023-12-31T17:58:19.562" v="3286" actId="1036"/>
          <ac:spMkLst>
            <pc:docMk/>
            <pc:sldMk cId="2415507395" sldId="279"/>
            <ac:spMk id="4" creationId="{FB75F927-D573-6619-92DE-814D9A966065}"/>
          </ac:spMkLst>
        </pc:spChg>
        <pc:spChg chg="del">
          <ac:chgData name="Laurie Hamilton" userId="2f1c3307313a440c" providerId="LiveId" clId="{E5BC1906-EAC0-4AFC-86DC-3B4B6E0B934F}" dt="2023-12-31T17:44:53.934" v="3146" actId="478"/>
          <ac:spMkLst>
            <pc:docMk/>
            <pc:sldMk cId="2415507395" sldId="279"/>
            <ac:spMk id="9" creationId="{96922964-16C2-4712-BC9B-67269AA0341C}"/>
          </ac:spMkLst>
        </pc:spChg>
        <pc:spChg chg="mod">
          <ac:chgData name="Laurie Hamilton" userId="2f1c3307313a440c" providerId="LiveId" clId="{E5BC1906-EAC0-4AFC-86DC-3B4B6E0B934F}" dt="2023-12-31T17:51:58.024" v="3241" actId="1076"/>
          <ac:spMkLst>
            <pc:docMk/>
            <pc:sldMk cId="2415507395" sldId="279"/>
            <ac:spMk id="10" creationId="{BEA2842F-ED20-C276-D69D-2979B322637F}"/>
          </ac:spMkLst>
        </pc:spChg>
        <pc:spChg chg="mod">
          <ac:chgData name="Laurie Hamilton" userId="2f1c3307313a440c" providerId="LiveId" clId="{E5BC1906-EAC0-4AFC-86DC-3B4B6E0B934F}" dt="2023-12-31T17:52:04.108" v="3242" actId="1076"/>
          <ac:spMkLst>
            <pc:docMk/>
            <pc:sldMk cId="2415507395" sldId="279"/>
            <ac:spMk id="14" creationId="{A760ECDC-465C-137B-F70D-F6E76AFC41CC}"/>
          </ac:spMkLst>
        </pc:spChg>
        <pc:spChg chg="del mod">
          <ac:chgData name="Laurie Hamilton" userId="2f1c3307313a440c" providerId="LiveId" clId="{E5BC1906-EAC0-4AFC-86DC-3B4B6E0B934F}" dt="2023-12-31T17:36:26.426" v="2640" actId="478"/>
          <ac:spMkLst>
            <pc:docMk/>
            <pc:sldMk cId="2415507395" sldId="279"/>
            <ac:spMk id="15" creationId="{E2E1139B-D291-6971-F9F1-ED8F4D3EAB3C}"/>
          </ac:spMkLst>
        </pc:spChg>
        <pc:spChg chg="mod">
          <ac:chgData name="Laurie Hamilton" userId="2f1c3307313a440c" providerId="LiveId" clId="{E5BC1906-EAC0-4AFC-86DC-3B4B6E0B934F}" dt="2023-12-31T17:45:16.256" v="3150" actId="1076"/>
          <ac:spMkLst>
            <pc:docMk/>
            <pc:sldMk cId="2415507395" sldId="279"/>
            <ac:spMk id="18" creationId="{E2FA5F75-30A5-494A-9B7B-177B8B8D0AF4}"/>
          </ac:spMkLst>
        </pc:spChg>
        <pc:graphicFrameChg chg="mod">
          <ac:chgData name="Laurie Hamilton" userId="2f1c3307313a440c" providerId="LiveId" clId="{E5BC1906-EAC0-4AFC-86DC-3B4B6E0B934F}" dt="2023-12-31T17:51:44.067" v="3240" actId="1076"/>
          <ac:graphicFrameMkLst>
            <pc:docMk/>
            <pc:sldMk cId="2415507395" sldId="279"/>
            <ac:graphicFrameMk id="6" creationId="{6DF750F9-1003-9996-C83A-368D6B892041}"/>
          </ac:graphicFrameMkLst>
        </pc:graphicFrameChg>
        <pc:picChg chg="add mod">
          <ac:chgData name="Laurie Hamilton" userId="2f1c3307313a440c" providerId="LiveId" clId="{E5BC1906-EAC0-4AFC-86DC-3B4B6E0B934F}" dt="2023-12-31T17:58:25.131" v="3287" actId="14100"/>
          <ac:picMkLst>
            <pc:docMk/>
            <pc:sldMk cId="2415507395" sldId="279"/>
            <ac:picMk id="8" creationId="{190ED835-BA55-5E89-DD17-432339DCBF4D}"/>
          </ac:picMkLst>
        </pc:picChg>
        <pc:picChg chg="mod">
          <ac:chgData name="Laurie Hamilton" userId="2f1c3307313a440c" providerId="LiveId" clId="{E5BC1906-EAC0-4AFC-86DC-3B4B6E0B934F}" dt="2023-12-31T17:45:12.544" v="3149" actId="1076"/>
          <ac:picMkLst>
            <pc:docMk/>
            <pc:sldMk cId="2415507395" sldId="279"/>
            <ac:picMk id="11" creationId="{8DFA2848-3C41-4B31-8671-566ECC8D1E4A}"/>
          </ac:picMkLst>
        </pc:picChg>
        <pc:picChg chg="add del mod">
          <ac:chgData name="Laurie Hamilton" userId="2f1c3307313a440c" providerId="LiveId" clId="{E5BC1906-EAC0-4AFC-86DC-3B4B6E0B934F}" dt="2023-12-31T17:54:05.627" v="3245" actId="21"/>
          <ac:picMkLst>
            <pc:docMk/>
            <pc:sldMk cId="2415507395" sldId="279"/>
            <ac:picMk id="12" creationId="{2C7E3823-B093-55F7-399D-1B5914E75CF9}"/>
          </ac:picMkLst>
        </pc:picChg>
        <pc:picChg chg="add mod">
          <ac:chgData name="Laurie Hamilton" userId="2f1c3307313a440c" providerId="LiveId" clId="{E5BC1906-EAC0-4AFC-86DC-3B4B6E0B934F}" dt="2023-12-31T17:57:02.497" v="3272" actId="1076"/>
          <ac:picMkLst>
            <pc:docMk/>
            <pc:sldMk cId="2415507395" sldId="279"/>
            <ac:picMk id="13" creationId="{CD420FB1-A8BF-2345-22BD-6603A59A7C82}"/>
          </ac:picMkLst>
        </pc:picChg>
        <pc:cxnChg chg="mod">
          <ac:chgData name="Laurie Hamilton" userId="2f1c3307313a440c" providerId="LiveId" clId="{E5BC1906-EAC0-4AFC-86DC-3B4B6E0B934F}" dt="2023-12-31T17:55:07.543" v="3253" actId="1076"/>
          <ac:cxnSpMkLst>
            <pc:docMk/>
            <pc:sldMk cId="2415507395" sldId="279"/>
            <ac:cxnSpMk id="5" creationId="{A43E65E1-88A1-4961-B047-EDF8954FBA09}"/>
          </ac:cxnSpMkLst>
        </pc:cxnChg>
      </pc:sldChg>
      <pc:sldChg chg="addSp delSp modSp new mod">
        <pc:chgData name="Laurie Hamilton" userId="2f1c3307313a440c" providerId="LiveId" clId="{E5BC1906-EAC0-4AFC-86DC-3B4B6E0B934F}" dt="2023-12-31T20:31:42.042" v="3500" actId="1076"/>
        <pc:sldMkLst>
          <pc:docMk/>
          <pc:sldMk cId="4004736897" sldId="280"/>
        </pc:sldMkLst>
        <pc:spChg chg="mod">
          <ac:chgData name="Laurie Hamilton" userId="2f1c3307313a440c" providerId="LiveId" clId="{E5BC1906-EAC0-4AFC-86DC-3B4B6E0B934F}" dt="2023-12-31T20:26:37.004" v="3468" actId="14100"/>
          <ac:spMkLst>
            <pc:docMk/>
            <pc:sldMk cId="4004736897" sldId="280"/>
            <ac:spMk id="2" creationId="{A1534677-7C09-E6B1-1D10-3D4E8C806038}"/>
          </ac:spMkLst>
        </pc:spChg>
        <pc:spChg chg="del">
          <ac:chgData name="Laurie Hamilton" userId="2f1c3307313a440c" providerId="LiveId" clId="{E5BC1906-EAC0-4AFC-86DC-3B4B6E0B934F}" dt="2023-12-31T20:13:12.751" v="3317" actId="478"/>
          <ac:spMkLst>
            <pc:docMk/>
            <pc:sldMk cId="4004736897" sldId="280"/>
            <ac:spMk id="3" creationId="{638F3327-C768-389A-851E-A7FD13F3596B}"/>
          </ac:spMkLst>
        </pc:spChg>
        <pc:spChg chg="add mod ord">
          <ac:chgData name="Laurie Hamilton" userId="2f1c3307313a440c" providerId="LiveId" clId="{E5BC1906-EAC0-4AFC-86DC-3B4B6E0B934F}" dt="2023-12-31T20:31:30.507" v="3499" actId="14100"/>
          <ac:spMkLst>
            <pc:docMk/>
            <pc:sldMk cId="4004736897" sldId="280"/>
            <ac:spMk id="11" creationId="{8EC1213D-6627-5089-EF6F-93EA461CDFDA}"/>
          </ac:spMkLst>
        </pc:spChg>
        <pc:picChg chg="add mod">
          <ac:chgData name="Laurie Hamilton" userId="2f1c3307313a440c" providerId="LiveId" clId="{E5BC1906-EAC0-4AFC-86DC-3B4B6E0B934F}" dt="2023-12-31T20:25:08.860" v="3455" actId="1076"/>
          <ac:picMkLst>
            <pc:docMk/>
            <pc:sldMk cId="4004736897" sldId="280"/>
            <ac:picMk id="5" creationId="{78680384-A212-2D00-36D4-8DF7D1A75618}"/>
          </ac:picMkLst>
        </pc:picChg>
        <pc:picChg chg="add mod">
          <ac:chgData name="Laurie Hamilton" userId="2f1c3307313a440c" providerId="LiveId" clId="{E5BC1906-EAC0-4AFC-86DC-3B4B6E0B934F}" dt="2023-12-31T20:25:27.481" v="3458" actId="1076"/>
          <ac:picMkLst>
            <pc:docMk/>
            <pc:sldMk cId="4004736897" sldId="280"/>
            <ac:picMk id="7" creationId="{94CA51CB-DF50-D10C-6D4A-9179477EE885}"/>
          </ac:picMkLst>
        </pc:picChg>
        <pc:picChg chg="add mod">
          <ac:chgData name="Laurie Hamilton" userId="2f1c3307313a440c" providerId="LiveId" clId="{E5BC1906-EAC0-4AFC-86DC-3B4B6E0B934F}" dt="2023-12-31T20:31:42.042" v="3500" actId="1076"/>
          <ac:picMkLst>
            <pc:docMk/>
            <pc:sldMk cId="4004736897" sldId="280"/>
            <ac:picMk id="9" creationId="{0E1D261A-F11F-F93D-A9B3-78CF80412356}"/>
          </ac:picMkLst>
        </pc:picChg>
        <pc:picChg chg="add mod">
          <ac:chgData name="Laurie Hamilton" userId="2f1c3307313a440c" providerId="LiveId" clId="{E5BC1906-EAC0-4AFC-86DC-3B4B6E0B934F}" dt="2023-12-31T20:25:51.017" v="3461" actId="1076"/>
          <ac:picMkLst>
            <pc:docMk/>
            <pc:sldMk cId="4004736897" sldId="280"/>
            <ac:picMk id="10" creationId="{BC26FFE7-1ADB-F87D-E082-F5D406D223A9}"/>
          </ac:picMkLst>
        </pc:picChg>
      </pc:sldChg>
      <pc:sldMasterChg chg="addSp delSp modSp mod">
        <pc:chgData name="Laurie Hamilton" userId="2f1c3307313a440c" providerId="LiveId" clId="{E5BC1906-EAC0-4AFC-86DC-3B4B6E0B934F}" dt="2023-12-31T17:58:48.894" v="3288" actId="478"/>
        <pc:sldMasterMkLst>
          <pc:docMk/>
          <pc:sldMasterMk cId="2112019398" sldId="2147483648"/>
        </pc:sldMasterMkLst>
        <pc:picChg chg="add del mod">
          <ac:chgData name="Laurie Hamilton" userId="2f1c3307313a440c" providerId="LiveId" clId="{E5BC1906-EAC0-4AFC-86DC-3B4B6E0B934F}" dt="2023-12-31T17:58:48.894" v="3288" actId="478"/>
          <ac:picMkLst>
            <pc:docMk/>
            <pc:sldMasterMk cId="2112019398" sldId="2147483648"/>
            <ac:picMk id="8" creationId="{234EAAD4-8994-D94D-D1AF-D57D6E31993B}"/>
          </ac:picMkLst>
        </pc:picChg>
      </pc:sldMasterChg>
    </pc:docChg>
  </pc:docChgLst>
  <pc:docChgLst>
    <pc:chgData name="Laurie Hamilton" userId="2f1c3307313a440c" providerId="LiveId" clId="{A3780FCD-7CDB-4F71-8DB1-C0EC3369F26B}"/>
    <pc:docChg chg="undo custSel delSld modSld sldOrd">
      <pc:chgData name="Laurie Hamilton" userId="2f1c3307313a440c" providerId="LiveId" clId="{A3780FCD-7CDB-4F71-8DB1-C0EC3369F26B}" dt="2023-12-05T16:53:07.245" v="28" actId="478"/>
      <pc:docMkLst>
        <pc:docMk/>
      </pc:docMkLst>
      <pc:sldChg chg="del">
        <pc:chgData name="Laurie Hamilton" userId="2f1c3307313a440c" providerId="LiveId" clId="{A3780FCD-7CDB-4F71-8DB1-C0EC3369F26B}" dt="2023-12-05T16:41:56.989" v="21" actId="47"/>
        <pc:sldMkLst>
          <pc:docMk/>
          <pc:sldMk cId="2412128885" sldId="256"/>
        </pc:sldMkLst>
      </pc:sldChg>
      <pc:sldChg chg="del">
        <pc:chgData name="Laurie Hamilton" userId="2f1c3307313a440c" providerId="LiveId" clId="{A3780FCD-7CDB-4F71-8DB1-C0EC3369F26B}" dt="2023-12-05T16:41:44.566" v="20" actId="47"/>
        <pc:sldMkLst>
          <pc:docMk/>
          <pc:sldMk cId="1199310012" sldId="257"/>
        </pc:sldMkLst>
      </pc:sldChg>
      <pc:sldChg chg="del">
        <pc:chgData name="Laurie Hamilton" userId="2f1c3307313a440c" providerId="LiveId" clId="{A3780FCD-7CDB-4F71-8DB1-C0EC3369F26B}" dt="2023-12-05T16:41:56.989" v="21" actId="47"/>
        <pc:sldMkLst>
          <pc:docMk/>
          <pc:sldMk cId="950991431" sldId="258"/>
        </pc:sldMkLst>
      </pc:sldChg>
      <pc:sldChg chg="del">
        <pc:chgData name="Laurie Hamilton" userId="2f1c3307313a440c" providerId="LiveId" clId="{A3780FCD-7CDB-4F71-8DB1-C0EC3369F26B}" dt="2023-12-05T16:41:44.566" v="20" actId="47"/>
        <pc:sldMkLst>
          <pc:docMk/>
          <pc:sldMk cId="2322809369" sldId="259"/>
        </pc:sldMkLst>
      </pc:sldChg>
      <pc:sldChg chg="del">
        <pc:chgData name="Laurie Hamilton" userId="2f1c3307313a440c" providerId="LiveId" clId="{A3780FCD-7CDB-4F71-8DB1-C0EC3369F26B}" dt="2023-12-05T16:41:56.989" v="21" actId="47"/>
        <pc:sldMkLst>
          <pc:docMk/>
          <pc:sldMk cId="4009413560" sldId="260"/>
        </pc:sldMkLst>
      </pc:sldChg>
      <pc:sldChg chg="del">
        <pc:chgData name="Laurie Hamilton" userId="2f1c3307313a440c" providerId="LiveId" clId="{A3780FCD-7CDB-4F71-8DB1-C0EC3369F26B}" dt="2023-12-05T16:41:56.989" v="21" actId="47"/>
        <pc:sldMkLst>
          <pc:docMk/>
          <pc:sldMk cId="1190386872" sldId="261"/>
        </pc:sldMkLst>
      </pc:sldChg>
      <pc:sldChg chg="del">
        <pc:chgData name="Laurie Hamilton" userId="2f1c3307313a440c" providerId="LiveId" clId="{A3780FCD-7CDB-4F71-8DB1-C0EC3369F26B}" dt="2023-12-05T16:41:56.989" v="21" actId="47"/>
        <pc:sldMkLst>
          <pc:docMk/>
          <pc:sldMk cId="161304788" sldId="263"/>
        </pc:sldMkLst>
      </pc:sldChg>
      <pc:sldChg chg="del">
        <pc:chgData name="Laurie Hamilton" userId="2f1c3307313a440c" providerId="LiveId" clId="{A3780FCD-7CDB-4F71-8DB1-C0EC3369F26B}" dt="2023-12-05T16:41:56.989" v="21" actId="47"/>
        <pc:sldMkLst>
          <pc:docMk/>
          <pc:sldMk cId="300541659" sldId="264"/>
        </pc:sldMkLst>
      </pc:sldChg>
      <pc:sldChg chg="del">
        <pc:chgData name="Laurie Hamilton" userId="2f1c3307313a440c" providerId="LiveId" clId="{A3780FCD-7CDB-4F71-8DB1-C0EC3369F26B}" dt="2023-12-05T16:41:56.989" v="21" actId="47"/>
        <pc:sldMkLst>
          <pc:docMk/>
          <pc:sldMk cId="606437084" sldId="265"/>
        </pc:sldMkLst>
      </pc:sldChg>
      <pc:sldChg chg="del">
        <pc:chgData name="Laurie Hamilton" userId="2f1c3307313a440c" providerId="LiveId" clId="{A3780FCD-7CDB-4F71-8DB1-C0EC3369F26B}" dt="2023-12-05T16:41:44.566" v="20" actId="47"/>
        <pc:sldMkLst>
          <pc:docMk/>
          <pc:sldMk cId="2146941678" sldId="266"/>
        </pc:sldMkLst>
      </pc:sldChg>
      <pc:sldChg chg="del">
        <pc:chgData name="Laurie Hamilton" userId="2f1c3307313a440c" providerId="LiveId" clId="{A3780FCD-7CDB-4F71-8DB1-C0EC3369F26B}" dt="2023-12-05T16:41:56.989" v="21" actId="47"/>
        <pc:sldMkLst>
          <pc:docMk/>
          <pc:sldMk cId="2813055001" sldId="267"/>
        </pc:sldMkLst>
      </pc:sldChg>
      <pc:sldChg chg="del">
        <pc:chgData name="Laurie Hamilton" userId="2f1c3307313a440c" providerId="LiveId" clId="{A3780FCD-7CDB-4F71-8DB1-C0EC3369F26B}" dt="2023-12-05T16:41:56.989" v="21" actId="47"/>
        <pc:sldMkLst>
          <pc:docMk/>
          <pc:sldMk cId="3382791791" sldId="268"/>
        </pc:sldMkLst>
      </pc:sldChg>
      <pc:sldChg chg="del">
        <pc:chgData name="Laurie Hamilton" userId="2f1c3307313a440c" providerId="LiveId" clId="{A3780FCD-7CDB-4F71-8DB1-C0EC3369F26B}" dt="2023-12-05T16:41:56.989" v="21" actId="47"/>
        <pc:sldMkLst>
          <pc:docMk/>
          <pc:sldMk cId="1811715414" sldId="269"/>
        </pc:sldMkLst>
      </pc:sldChg>
      <pc:sldChg chg="del">
        <pc:chgData name="Laurie Hamilton" userId="2f1c3307313a440c" providerId="LiveId" clId="{A3780FCD-7CDB-4F71-8DB1-C0EC3369F26B}" dt="2023-12-05T16:41:56.989" v="21" actId="47"/>
        <pc:sldMkLst>
          <pc:docMk/>
          <pc:sldMk cId="1087300427" sldId="270"/>
        </pc:sldMkLst>
      </pc:sldChg>
      <pc:sldChg chg="del">
        <pc:chgData name="Laurie Hamilton" userId="2f1c3307313a440c" providerId="LiveId" clId="{A3780FCD-7CDB-4F71-8DB1-C0EC3369F26B}" dt="2023-12-05T16:41:56.989" v="21" actId="47"/>
        <pc:sldMkLst>
          <pc:docMk/>
          <pc:sldMk cId="1770915097" sldId="271"/>
        </pc:sldMkLst>
      </pc:sldChg>
      <pc:sldChg chg="del">
        <pc:chgData name="Laurie Hamilton" userId="2f1c3307313a440c" providerId="LiveId" clId="{A3780FCD-7CDB-4F71-8DB1-C0EC3369F26B}" dt="2023-12-05T16:41:56.989" v="21" actId="47"/>
        <pc:sldMkLst>
          <pc:docMk/>
          <pc:sldMk cId="3952909700" sldId="272"/>
        </pc:sldMkLst>
      </pc:sldChg>
      <pc:sldChg chg="del">
        <pc:chgData name="Laurie Hamilton" userId="2f1c3307313a440c" providerId="LiveId" clId="{A3780FCD-7CDB-4F71-8DB1-C0EC3369F26B}" dt="2023-12-05T16:41:56.989" v="21" actId="47"/>
        <pc:sldMkLst>
          <pc:docMk/>
          <pc:sldMk cId="4014366703" sldId="273"/>
        </pc:sldMkLst>
      </pc:sldChg>
      <pc:sldChg chg="del">
        <pc:chgData name="Laurie Hamilton" userId="2f1c3307313a440c" providerId="LiveId" clId="{A3780FCD-7CDB-4F71-8DB1-C0EC3369F26B}" dt="2023-12-05T16:41:44.566" v="20" actId="47"/>
        <pc:sldMkLst>
          <pc:docMk/>
          <pc:sldMk cId="1873373998" sldId="274"/>
        </pc:sldMkLst>
      </pc:sldChg>
      <pc:sldChg chg="del ord">
        <pc:chgData name="Laurie Hamilton" userId="2f1c3307313a440c" providerId="LiveId" clId="{A3780FCD-7CDB-4F71-8DB1-C0EC3369F26B}" dt="2023-12-05T16:41:44.566" v="20" actId="47"/>
        <pc:sldMkLst>
          <pc:docMk/>
          <pc:sldMk cId="35783946" sldId="275"/>
        </pc:sldMkLst>
      </pc:sldChg>
      <pc:sldChg chg="del">
        <pc:chgData name="Laurie Hamilton" userId="2f1c3307313a440c" providerId="LiveId" clId="{A3780FCD-7CDB-4F71-8DB1-C0EC3369F26B}" dt="2023-12-05T16:41:58.708" v="22" actId="47"/>
        <pc:sldMkLst>
          <pc:docMk/>
          <pc:sldMk cId="1779097033" sldId="276"/>
        </pc:sldMkLst>
      </pc:sldChg>
      <pc:sldChg chg="del">
        <pc:chgData name="Laurie Hamilton" userId="2f1c3307313a440c" providerId="LiveId" clId="{A3780FCD-7CDB-4F71-8DB1-C0EC3369F26B}" dt="2023-12-05T16:41:56.989" v="21" actId="47"/>
        <pc:sldMkLst>
          <pc:docMk/>
          <pc:sldMk cId="1579118724" sldId="277"/>
        </pc:sldMkLst>
      </pc:sldChg>
      <pc:sldChg chg="addSp delSp">
        <pc:chgData name="Laurie Hamilton" userId="2f1c3307313a440c" providerId="LiveId" clId="{A3780FCD-7CDB-4F71-8DB1-C0EC3369F26B}" dt="2023-12-05T16:53:07.245" v="28" actId="478"/>
        <pc:sldMkLst>
          <pc:docMk/>
          <pc:sldMk cId="2760252288" sldId="278"/>
        </pc:sldMkLst>
        <pc:spChg chg="add del">
          <ac:chgData name="Laurie Hamilton" userId="2f1c3307313a440c" providerId="LiveId" clId="{A3780FCD-7CDB-4F71-8DB1-C0EC3369F26B}" dt="2023-12-05T16:53:07.245" v="28" actId="478"/>
          <ac:spMkLst>
            <pc:docMk/>
            <pc:sldMk cId="2760252288" sldId="278"/>
            <ac:spMk id="12" creationId="{CE2E9EF8-B33F-4E75-A4D5-F52FB1D00D12}"/>
          </ac:spMkLst>
        </pc:spChg>
        <pc:spChg chg="add del">
          <ac:chgData name="Laurie Hamilton" userId="2f1c3307313a440c" providerId="LiveId" clId="{A3780FCD-7CDB-4F71-8DB1-C0EC3369F26B}" dt="2023-12-05T16:53:07.056" v="27" actId="478"/>
          <ac:spMkLst>
            <pc:docMk/>
            <pc:sldMk cId="2760252288" sldId="278"/>
            <ac:spMk id="13" creationId="{DF275634-E8F2-4C58-B8A4-9BCE17E29B27}"/>
          </ac:spMkLst>
        </pc:spChg>
      </pc:sldChg>
    </pc:docChg>
  </pc:docChgLst>
</pc:chgInfo>
</file>

<file path=ppt/comments/modernComment_116_A4861B80.xml><?xml version="1.0" encoding="utf-8"?>
<p188:cmLst xmlns:a="http://schemas.openxmlformats.org/drawingml/2006/main" xmlns:r="http://schemas.openxmlformats.org/officeDocument/2006/relationships" xmlns:p188="http://schemas.microsoft.com/office/powerpoint/2018/8/main">
  <p188:cm id="{6BF5D920-01C5-4583-93A3-CF0E2D46DAC9}" authorId="{CF350D92-2A25-1C8E-AA37-A91B8E2B910E}" created="2023-12-31T17:07:58.987">
    <ac:deMkLst xmlns:ac="http://schemas.microsoft.com/office/drawing/2013/main/command">
      <pc:docMk xmlns:pc="http://schemas.microsoft.com/office/powerpoint/2013/main/command"/>
      <pc:sldMk xmlns:pc="http://schemas.microsoft.com/office/powerpoint/2013/main/command" cId="2760252288" sldId="278"/>
      <ac:picMk id="11" creationId="{8DFA2848-3C41-4B31-8671-566ECC8D1E4A}"/>
    </ac:deMkLst>
    <p188:txBody>
      <a:bodyPr/>
      <a:lstStyle/>
      <a:p>
        <a:r>
          <a:rPr lang="en-CA"/>
          <a:t>Stock image</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2B12F-EE65-48DB-84BD-8FD4C6E61F65}" type="doc">
      <dgm:prSet loTypeId="urn:microsoft.com/office/officeart/2005/8/layout/hierarchy3" loCatId="relationship" qsTypeId="urn:microsoft.com/office/officeart/2005/8/quickstyle/simple1" qsCatId="simple" csTypeId="urn:microsoft.com/office/officeart/2005/8/colors/colorful3" csCatId="colorful" phldr="1"/>
      <dgm:spPr/>
      <dgm:t>
        <a:bodyPr/>
        <a:lstStyle/>
        <a:p>
          <a:endParaRPr lang="en-CA"/>
        </a:p>
      </dgm:t>
    </dgm:pt>
    <dgm:pt modelId="{189400B4-ACF7-4739-B6AE-278BCF7110FC}">
      <dgm:prSet phldrT="[Text]" custT="1"/>
      <dgm:spPr/>
      <dgm:t>
        <a:bodyPr/>
        <a:lstStyle/>
        <a:p>
          <a:r>
            <a:rPr lang="en-CA" sz="800" dirty="0"/>
            <a:t>Start Project</a:t>
          </a:r>
        </a:p>
      </dgm:t>
    </dgm:pt>
    <dgm:pt modelId="{3E5A3E52-4D33-4E3F-B431-0764B66D0C8C}" type="parTrans" cxnId="{05D3B94C-29D2-4338-A011-CF0C76602B3A}">
      <dgm:prSet/>
      <dgm:spPr/>
      <dgm:t>
        <a:bodyPr/>
        <a:lstStyle/>
        <a:p>
          <a:endParaRPr lang="en-CA"/>
        </a:p>
      </dgm:t>
    </dgm:pt>
    <dgm:pt modelId="{878CC214-2397-470F-9CA5-74E32985A3AD}" type="sibTrans" cxnId="{05D3B94C-29D2-4338-A011-CF0C76602B3A}">
      <dgm:prSet/>
      <dgm:spPr/>
      <dgm:t>
        <a:bodyPr/>
        <a:lstStyle/>
        <a:p>
          <a:endParaRPr lang="en-CA"/>
        </a:p>
      </dgm:t>
    </dgm:pt>
    <dgm:pt modelId="{27648765-E71E-4148-BDA6-6172859021F7}">
      <dgm:prSet phldrT="[Text]" custT="1"/>
      <dgm:spPr/>
      <dgm:t>
        <a:bodyPr/>
        <a:lstStyle/>
        <a:p>
          <a:r>
            <a:rPr lang="en-CA" sz="800" dirty="0"/>
            <a:t>Step 2: Mapping/ Modelling Inputs</a:t>
          </a:r>
        </a:p>
      </dgm:t>
    </dgm:pt>
    <dgm:pt modelId="{EBEE2422-1B25-41DF-8ECB-45F30CBDA89D}" type="parTrans" cxnId="{63F5BDD7-017C-465F-9A55-F11FFEEAEC2B}">
      <dgm:prSet/>
      <dgm:spPr/>
      <dgm:t>
        <a:bodyPr/>
        <a:lstStyle/>
        <a:p>
          <a:endParaRPr lang="en-CA"/>
        </a:p>
      </dgm:t>
    </dgm:pt>
    <dgm:pt modelId="{FED9FDD7-74C3-4057-9AB4-CD76D5CD6B92}" type="sibTrans" cxnId="{63F5BDD7-017C-465F-9A55-F11FFEEAEC2B}">
      <dgm:prSet/>
      <dgm:spPr/>
      <dgm:t>
        <a:bodyPr/>
        <a:lstStyle/>
        <a:p>
          <a:endParaRPr lang="en-CA"/>
        </a:p>
      </dgm:t>
    </dgm:pt>
    <dgm:pt modelId="{3B48858C-9A99-4EFE-9B90-24090B245603}">
      <dgm:prSet phldrT="[Text]" custT="1"/>
      <dgm:spPr/>
      <dgm:t>
        <a:bodyPr/>
        <a:lstStyle/>
        <a:p>
          <a:r>
            <a:rPr lang="en-CA" sz="800" dirty="0"/>
            <a:t>Study SAR</a:t>
          </a:r>
        </a:p>
      </dgm:t>
    </dgm:pt>
    <dgm:pt modelId="{400935EB-B1FD-4648-BECB-37A59F5A1908}" type="parTrans" cxnId="{1323DD6E-7E3F-44BE-BABE-9CDDA51FA584}">
      <dgm:prSet/>
      <dgm:spPr/>
      <dgm:t>
        <a:bodyPr/>
        <a:lstStyle/>
        <a:p>
          <a:endParaRPr lang="en-CA"/>
        </a:p>
      </dgm:t>
    </dgm:pt>
    <dgm:pt modelId="{0B7FFD9E-0A89-4E16-9735-A478371C83A6}" type="sibTrans" cxnId="{1323DD6E-7E3F-44BE-BABE-9CDDA51FA584}">
      <dgm:prSet/>
      <dgm:spPr/>
      <dgm:t>
        <a:bodyPr/>
        <a:lstStyle/>
        <a:p>
          <a:endParaRPr lang="en-CA"/>
        </a:p>
      </dgm:t>
    </dgm:pt>
    <dgm:pt modelId="{FE5A6C4D-B2CC-4B6C-8664-58BE8A7434B5}">
      <dgm:prSet phldrT="[Text]" custT="1"/>
      <dgm:spPr/>
      <dgm:t>
        <a:bodyPr/>
        <a:lstStyle/>
        <a:p>
          <a:r>
            <a:rPr lang="en-CA" sz="800" dirty="0"/>
            <a:t>Isolated habitat</a:t>
          </a:r>
        </a:p>
      </dgm:t>
    </dgm:pt>
    <dgm:pt modelId="{B6554B26-A5E4-480F-8155-C4B84A959AD3}" type="parTrans" cxnId="{8EB475B1-216F-4E31-B669-D526E410BCA5}">
      <dgm:prSet/>
      <dgm:spPr/>
      <dgm:t>
        <a:bodyPr/>
        <a:lstStyle/>
        <a:p>
          <a:endParaRPr lang="en-CA"/>
        </a:p>
      </dgm:t>
    </dgm:pt>
    <dgm:pt modelId="{F25EDC0D-4D17-472A-A12C-60866BE4D929}" type="sibTrans" cxnId="{8EB475B1-216F-4E31-B669-D526E410BCA5}">
      <dgm:prSet/>
      <dgm:spPr/>
      <dgm:t>
        <a:bodyPr/>
        <a:lstStyle/>
        <a:p>
          <a:endParaRPr lang="en-CA"/>
        </a:p>
      </dgm:t>
    </dgm:pt>
    <dgm:pt modelId="{A71CA430-062B-46FB-AF2C-89EA8BD8B032}">
      <dgm:prSet phldrT="[Text]" custT="1"/>
      <dgm:spPr/>
      <dgm:t>
        <a:bodyPr/>
        <a:lstStyle/>
        <a:p>
          <a:r>
            <a:rPr lang="en-CA" sz="800" dirty="0"/>
            <a:t>Habitat connectivity</a:t>
          </a:r>
        </a:p>
      </dgm:t>
    </dgm:pt>
    <dgm:pt modelId="{1AA62929-2568-4B68-90CF-A84A6B69CC6E}" type="parTrans" cxnId="{BD46145E-E93F-4C9B-9E8F-A4FBFDC018AD}">
      <dgm:prSet/>
      <dgm:spPr/>
      <dgm:t>
        <a:bodyPr/>
        <a:lstStyle/>
        <a:p>
          <a:endParaRPr lang="en-CA"/>
        </a:p>
      </dgm:t>
    </dgm:pt>
    <dgm:pt modelId="{E47F5E03-F53F-495F-B43D-43E555713B28}" type="sibTrans" cxnId="{BD46145E-E93F-4C9B-9E8F-A4FBFDC018AD}">
      <dgm:prSet/>
      <dgm:spPr/>
      <dgm:t>
        <a:bodyPr/>
        <a:lstStyle/>
        <a:p>
          <a:endParaRPr lang="en-CA"/>
        </a:p>
      </dgm:t>
    </dgm:pt>
    <dgm:pt modelId="{3F5AF355-FDAD-426E-993B-BE722D7134E2}">
      <dgm:prSet phldrT="[Text]" custT="1"/>
      <dgm:spPr/>
      <dgm:t>
        <a:bodyPr/>
        <a:lstStyle/>
        <a:p>
          <a:r>
            <a:rPr lang="en-CA" sz="800" dirty="0"/>
            <a:t>Sensitive data</a:t>
          </a:r>
        </a:p>
      </dgm:t>
    </dgm:pt>
    <dgm:pt modelId="{F7D80D2B-27D3-4B4C-AAD5-05466F8B2286}" type="parTrans" cxnId="{B17570E2-4E62-4926-AABB-F39C40F9C831}">
      <dgm:prSet/>
      <dgm:spPr/>
      <dgm:t>
        <a:bodyPr/>
        <a:lstStyle/>
        <a:p>
          <a:endParaRPr lang="en-CA"/>
        </a:p>
      </dgm:t>
    </dgm:pt>
    <dgm:pt modelId="{65551A11-6B6A-457C-A918-B454D8EF56FC}" type="sibTrans" cxnId="{B17570E2-4E62-4926-AABB-F39C40F9C831}">
      <dgm:prSet/>
      <dgm:spPr/>
      <dgm:t>
        <a:bodyPr/>
        <a:lstStyle/>
        <a:p>
          <a:endParaRPr lang="en-CA"/>
        </a:p>
      </dgm:t>
    </dgm:pt>
    <dgm:pt modelId="{85FE9BF6-38E9-4546-AA59-6AAA77107216}">
      <dgm:prSet phldrT="[Text]" custT="1"/>
      <dgm:spPr/>
      <dgm:t>
        <a:bodyPr/>
        <a:lstStyle/>
        <a:p>
          <a:r>
            <a:rPr lang="en-CA" sz="800" dirty="0"/>
            <a:t>Step 3: Run Model/Map</a:t>
          </a:r>
        </a:p>
      </dgm:t>
    </dgm:pt>
    <dgm:pt modelId="{FF39BF3E-074A-4D8A-ABD7-AABD48CA988E}" type="parTrans" cxnId="{9BE7F77B-75CA-4629-A87A-64EC775DCA21}">
      <dgm:prSet/>
      <dgm:spPr/>
      <dgm:t>
        <a:bodyPr/>
        <a:lstStyle/>
        <a:p>
          <a:endParaRPr lang="en-CA"/>
        </a:p>
      </dgm:t>
    </dgm:pt>
    <dgm:pt modelId="{DFC520DA-3665-42E2-BBB6-0FF775CC3D5B}" type="sibTrans" cxnId="{9BE7F77B-75CA-4629-A87A-64EC775DCA21}">
      <dgm:prSet/>
      <dgm:spPr/>
      <dgm:t>
        <a:bodyPr/>
        <a:lstStyle/>
        <a:p>
          <a:endParaRPr lang="en-CA"/>
        </a:p>
      </dgm:t>
    </dgm:pt>
    <dgm:pt modelId="{D6B16539-7117-48B8-80A2-0A0C4BA3DF0D}">
      <dgm:prSet phldrT="[Text]" custT="1"/>
      <dgm:spPr/>
      <dgm:t>
        <a:bodyPr/>
        <a:lstStyle/>
        <a:p>
          <a:r>
            <a:rPr lang="en-CA" sz="800" dirty="0"/>
            <a:t>Attributes</a:t>
          </a:r>
        </a:p>
      </dgm:t>
    </dgm:pt>
    <dgm:pt modelId="{FAD261FF-022B-402D-87C2-801BF765BEF5}" type="parTrans" cxnId="{6676CDE4-70D9-45FB-A316-C2FC57E1A3B5}">
      <dgm:prSet/>
      <dgm:spPr/>
      <dgm:t>
        <a:bodyPr/>
        <a:lstStyle/>
        <a:p>
          <a:endParaRPr lang="en-CA"/>
        </a:p>
      </dgm:t>
    </dgm:pt>
    <dgm:pt modelId="{CB946601-66B2-46BF-BF64-586949A35D6C}" type="sibTrans" cxnId="{6676CDE4-70D9-45FB-A316-C2FC57E1A3B5}">
      <dgm:prSet/>
      <dgm:spPr/>
      <dgm:t>
        <a:bodyPr/>
        <a:lstStyle/>
        <a:p>
          <a:endParaRPr lang="en-CA"/>
        </a:p>
      </dgm:t>
    </dgm:pt>
    <dgm:pt modelId="{74B55DBC-E143-4859-8924-0752B4862FD7}">
      <dgm:prSet phldrT="[Text]" custT="1"/>
      <dgm:spPr/>
      <dgm:t>
        <a:bodyPr/>
        <a:lstStyle/>
        <a:p>
          <a:r>
            <a:rPr lang="en-CA" sz="800" dirty="0"/>
            <a:t>Spatial analysis</a:t>
          </a:r>
        </a:p>
      </dgm:t>
    </dgm:pt>
    <dgm:pt modelId="{759944CF-CF19-436B-9EB5-6DE6BA6DB4E6}" type="parTrans" cxnId="{A3BF2937-3BC4-4F7A-9985-70B61C6CDC4E}">
      <dgm:prSet/>
      <dgm:spPr/>
      <dgm:t>
        <a:bodyPr/>
        <a:lstStyle/>
        <a:p>
          <a:endParaRPr lang="en-CA"/>
        </a:p>
      </dgm:t>
    </dgm:pt>
    <dgm:pt modelId="{6076AF9C-1363-498B-B992-B425972F1686}" type="sibTrans" cxnId="{A3BF2937-3BC4-4F7A-9985-70B61C6CDC4E}">
      <dgm:prSet/>
      <dgm:spPr/>
      <dgm:t>
        <a:bodyPr/>
        <a:lstStyle/>
        <a:p>
          <a:endParaRPr lang="en-CA"/>
        </a:p>
      </dgm:t>
    </dgm:pt>
    <dgm:pt modelId="{215F3311-183D-46FF-B81F-5E86503FCF80}">
      <dgm:prSet phldrT="[Text]" custT="1"/>
      <dgm:spPr/>
      <dgm:t>
        <a:bodyPr/>
        <a:lstStyle/>
        <a:p>
          <a:r>
            <a:rPr lang="en-CA" sz="800" dirty="0"/>
            <a:t>Pre-processing/ Standardization</a:t>
          </a:r>
        </a:p>
      </dgm:t>
    </dgm:pt>
    <dgm:pt modelId="{1BEE9DEB-3426-4812-8615-F2267595C535}" type="parTrans" cxnId="{69F2C127-4C8B-4FA0-A266-019E203C5443}">
      <dgm:prSet/>
      <dgm:spPr/>
      <dgm:t>
        <a:bodyPr/>
        <a:lstStyle/>
        <a:p>
          <a:endParaRPr lang="en-CA"/>
        </a:p>
      </dgm:t>
    </dgm:pt>
    <dgm:pt modelId="{418DCFBC-D0B0-4866-AD94-D68E6735A332}" type="sibTrans" cxnId="{69F2C127-4C8B-4FA0-A266-019E203C5443}">
      <dgm:prSet/>
      <dgm:spPr/>
      <dgm:t>
        <a:bodyPr/>
        <a:lstStyle/>
        <a:p>
          <a:endParaRPr lang="en-CA"/>
        </a:p>
      </dgm:t>
    </dgm:pt>
    <dgm:pt modelId="{49484CD3-7843-4C08-BA28-E4AC33679AFB}">
      <dgm:prSet phldrT="[Text]" custT="1"/>
      <dgm:spPr/>
      <dgm:t>
        <a:bodyPr/>
        <a:lstStyle/>
        <a:p>
          <a:r>
            <a:rPr lang="en-CA" sz="800" dirty="0"/>
            <a:t>Movement behaviour</a:t>
          </a:r>
        </a:p>
      </dgm:t>
    </dgm:pt>
    <dgm:pt modelId="{78722818-EF6E-44E6-AA70-A9BC3697D18E}" type="parTrans" cxnId="{6D66E113-3B5A-4637-8D7E-54F853791F7F}">
      <dgm:prSet/>
      <dgm:spPr/>
      <dgm:t>
        <a:bodyPr/>
        <a:lstStyle/>
        <a:p>
          <a:endParaRPr lang="en-CA"/>
        </a:p>
      </dgm:t>
    </dgm:pt>
    <dgm:pt modelId="{D8C0F853-766C-4393-AE4B-ADBF3682F401}" type="sibTrans" cxnId="{6D66E113-3B5A-4637-8D7E-54F853791F7F}">
      <dgm:prSet/>
      <dgm:spPr/>
      <dgm:t>
        <a:bodyPr/>
        <a:lstStyle/>
        <a:p>
          <a:endParaRPr lang="en-CA"/>
        </a:p>
      </dgm:t>
    </dgm:pt>
    <dgm:pt modelId="{3A0030F0-B8B5-42CF-8481-28F2A9B5176D}">
      <dgm:prSet phldrT="[Text]" custT="1"/>
      <dgm:spPr/>
      <dgm:t>
        <a:bodyPr/>
        <a:lstStyle/>
        <a:p>
          <a:r>
            <a:rPr lang="en-CA" sz="800" dirty="0"/>
            <a:t>Habitat patch</a:t>
          </a:r>
        </a:p>
      </dgm:t>
    </dgm:pt>
    <dgm:pt modelId="{D53FC26A-C59A-4BB2-969B-87637EAD4918}" type="parTrans" cxnId="{5822461A-5214-497F-818F-34B25F78FB38}">
      <dgm:prSet/>
      <dgm:spPr/>
      <dgm:t>
        <a:bodyPr/>
        <a:lstStyle/>
        <a:p>
          <a:endParaRPr lang="en-CA"/>
        </a:p>
      </dgm:t>
    </dgm:pt>
    <dgm:pt modelId="{3F5FEAB1-BF60-4916-9867-ED835A02BD30}" type="sibTrans" cxnId="{5822461A-5214-497F-818F-34B25F78FB38}">
      <dgm:prSet/>
      <dgm:spPr/>
      <dgm:t>
        <a:bodyPr/>
        <a:lstStyle/>
        <a:p>
          <a:endParaRPr lang="en-CA"/>
        </a:p>
      </dgm:t>
    </dgm:pt>
    <dgm:pt modelId="{2442970B-65A1-48D7-B293-2AC046949162}">
      <dgm:prSet phldrT="[Text]" custT="1"/>
      <dgm:spPr/>
      <dgm:t>
        <a:bodyPr/>
        <a:lstStyle/>
        <a:p>
          <a:r>
            <a:rPr lang="en-CA" sz="800" dirty="0"/>
            <a:t>Species habitat</a:t>
          </a:r>
        </a:p>
      </dgm:t>
    </dgm:pt>
    <dgm:pt modelId="{0A25EF31-93FA-4FF5-B735-45839F5C814B}" type="parTrans" cxnId="{0D3D5AB7-C585-434C-B367-C5FB88743920}">
      <dgm:prSet/>
      <dgm:spPr/>
      <dgm:t>
        <a:bodyPr/>
        <a:lstStyle/>
        <a:p>
          <a:endParaRPr lang="en-CA"/>
        </a:p>
      </dgm:t>
    </dgm:pt>
    <dgm:pt modelId="{19943A80-A6B4-4480-956B-001AE7634C1E}" type="sibTrans" cxnId="{0D3D5AB7-C585-434C-B367-C5FB88743920}">
      <dgm:prSet/>
      <dgm:spPr/>
      <dgm:t>
        <a:bodyPr/>
        <a:lstStyle/>
        <a:p>
          <a:endParaRPr lang="en-CA"/>
        </a:p>
      </dgm:t>
    </dgm:pt>
    <dgm:pt modelId="{FCE12CD8-1692-4759-85F5-CEDFB6EAF869}">
      <dgm:prSet phldrT="[Text]" custT="1"/>
      <dgm:spPr/>
      <dgm:t>
        <a:bodyPr/>
        <a:lstStyle/>
        <a:p>
          <a:r>
            <a:rPr lang="en-CA" sz="800" dirty="0"/>
            <a:t>Ecologically-relevant inputs</a:t>
          </a:r>
        </a:p>
      </dgm:t>
    </dgm:pt>
    <dgm:pt modelId="{7DAE790F-5CD3-481C-B792-E1DDBAF6D325}" type="parTrans" cxnId="{13F546BC-40D6-4EE5-B09B-5709929D34F4}">
      <dgm:prSet/>
      <dgm:spPr/>
      <dgm:t>
        <a:bodyPr/>
        <a:lstStyle/>
        <a:p>
          <a:endParaRPr lang="en-CA"/>
        </a:p>
      </dgm:t>
    </dgm:pt>
    <dgm:pt modelId="{87297AD0-27E1-4191-AA49-CD4F04D04742}" type="sibTrans" cxnId="{13F546BC-40D6-4EE5-B09B-5709929D34F4}">
      <dgm:prSet/>
      <dgm:spPr/>
      <dgm:t>
        <a:bodyPr/>
        <a:lstStyle/>
        <a:p>
          <a:endParaRPr lang="en-CA"/>
        </a:p>
      </dgm:t>
    </dgm:pt>
    <dgm:pt modelId="{C8FD0B27-0BA9-4F5A-B2C3-CDFFE3168308}">
      <dgm:prSet phldrT="[Text]" custT="1"/>
      <dgm:spPr/>
      <dgm:t>
        <a:bodyPr/>
        <a:lstStyle/>
        <a:p>
          <a:r>
            <a:rPr lang="en-CA" sz="800" dirty="0"/>
            <a:t>Parameters</a:t>
          </a:r>
        </a:p>
      </dgm:t>
    </dgm:pt>
    <dgm:pt modelId="{A6FFF65B-4D94-458B-B631-B68DFA6FD02B}" type="parTrans" cxnId="{7B05D3FF-0A3C-4E82-8AD1-C0AA55FC8A75}">
      <dgm:prSet/>
      <dgm:spPr/>
      <dgm:t>
        <a:bodyPr/>
        <a:lstStyle/>
        <a:p>
          <a:endParaRPr lang="en-CA"/>
        </a:p>
      </dgm:t>
    </dgm:pt>
    <dgm:pt modelId="{798BAC27-D7B4-42B7-9F5E-AE2649ECAAC9}" type="sibTrans" cxnId="{7B05D3FF-0A3C-4E82-8AD1-C0AA55FC8A75}">
      <dgm:prSet/>
      <dgm:spPr/>
      <dgm:t>
        <a:bodyPr/>
        <a:lstStyle/>
        <a:p>
          <a:endParaRPr lang="en-CA"/>
        </a:p>
      </dgm:t>
    </dgm:pt>
    <dgm:pt modelId="{7029E3BB-3343-46C6-9912-03311495D2DA}">
      <dgm:prSet phldrT="[Text]" custT="1"/>
      <dgm:spPr/>
      <dgm:t>
        <a:bodyPr/>
        <a:lstStyle/>
        <a:p>
          <a:r>
            <a:rPr lang="en-CA" sz="800" dirty="0"/>
            <a:t>Documentation</a:t>
          </a:r>
        </a:p>
      </dgm:t>
    </dgm:pt>
    <dgm:pt modelId="{B0ED08B7-050C-4F9F-9FAF-769756EBBBF1}" type="parTrans" cxnId="{5CA54CC3-D4B9-4442-A895-5ED9C803EBE4}">
      <dgm:prSet/>
      <dgm:spPr/>
      <dgm:t>
        <a:bodyPr/>
        <a:lstStyle/>
        <a:p>
          <a:endParaRPr lang="en-CA"/>
        </a:p>
      </dgm:t>
    </dgm:pt>
    <dgm:pt modelId="{4BEC27B6-021C-41B8-B544-974E558D2645}" type="sibTrans" cxnId="{5CA54CC3-D4B9-4442-A895-5ED9C803EBE4}">
      <dgm:prSet/>
      <dgm:spPr/>
      <dgm:t>
        <a:bodyPr/>
        <a:lstStyle/>
        <a:p>
          <a:endParaRPr lang="en-CA"/>
        </a:p>
      </dgm:t>
    </dgm:pt>
    <dgm:pt modelId="{F2A90BC3-7D16-4C31-94F7-2C8CAE2EE674}">
      <dgm:prSet phldrT="[Text]" custT="1"/>
      <dgm:spPr/>
      <dgm:t>
        <a:bodyPr/>
        <a:lstStyle/>
        <a:p>
          <a:r>
            <a:rPr lang="en-CA" sz="800" dirty="0"/>
            <a:t>Life cycle</a:t>
          </a:r>
        </a:p>
      </dgm:t>
    </dgm:pt>
    <dgm:pt modelId="{B44ADB11-9019-49FA-8017-708FA07B78E6}" type="parTrans" cxnId="{13EA2FAA-A701-417F-8AC9-9E80FC257F0F}">
      <dgm:prSet/>
      <dgm:spPr/>
      <dgm:t>
        <a:bodyPr/>
        <a:lstStyle/>
        <a:p>
          <a:endParaRPr lang="en-CA"/>
        </a:p>
      </dgm:t>
    </dgm:pt>
    <dgm:pt modelId="{E3D339DD-C299-4120-AB1F-60747A1741EE}" type="sibTrans" cxnId="{13EA2FAA-A701-417F-8AC9-9E80FC257F0F}">
      <dgm:prSet/>
      <dgm:spPr/>
      <dgm:t>
        <a:bodyPr/>
        <a:lstStyle/>
        <a:p>
          <a:endParaRPr lang="en-CA"/>
        </a:p>
      </dgm:t>
    </dgm:pt>
    <dgm:pt modelId="{5BFD80D7-F475-4ED3-853A-BC30B84CCCAD}">
      <dgm:prSet phldrT="[Text]" custT="1"/>
      <dgm:spPr/>
      <dgm:t>
        <a:bodyPr/>
        <a:lstStyle/>
        <a:p>
          <a:r>
            <a:rPr lang="en-CA" sz="800" dirty="0"/>
            <a:t>Life phase</a:t>
          </a:r>
        </a:p>
      </dgm:t>
    </dgm:pt>
    <dgm:pt modelId="{A82B4D81-C3AC-4088-AEFC-C9EAA0968ED9}" type="parTrans" cxnId="{8531E84B-77F3-42EE-91C4-E32AB4E5641E}">
      <dgm:prSet/>
      <dgm:spPr/>
      <dgm:t>
        <a:bodyPr/>
        <a:lstStyle/>
        <a:p>
          <a:endParaRPr lang="en-CA"/>
        </a:p>
      </dgm:t>
    </dgm:pt>
    <dgm:pt modelId="{CD8ACFE3-C949-4F0E-958B-0A12CA423CC9}" type="sibTrans" cxnId="{8531E84B-77F3-42EE-91C4-E32AB4E5641E}">
      <dgm:prSet/>
      <dgm:spPr/>
      <dgm:t>
        <a:bodyPr/>
        <a:lstStyle/>
        <a:p>
          <a:endParaRPr lang="en-CA"/>
        </a:p>
      </dgm:t>
    </dgm:pt>
    <dgm:pt modelId="{83EA94F7-45C0-470A-A2A2-D4CC26C8892E}">
      <dgm:prSet phldrT="[Text]" custT="1"/>
      <dgm:spPr/>
      <dgm:t>
        <a:bodyPr/>
        <a:lstStyle/>
        <a:p>
          <a:r>
            <a:rPr lang="en-CA" sz="800" dirty="0"/>
            <a:t>Data use licenses</a:t>
          </a:r>
        </a:p>
      </dgm:t>
    </dgm:pt>
    <dgm:pt modelId="{CFC9AE2D-EDFE-40E4-9632-CBDB33D7FEAE}" type="parTrans" cxnId="{974F0785-ADEE-45A0-B6A2-C27F22E97F0C}">
      <dgm:prSet/>
      <dgm:spPr/>
      <dgm:t>
        <a:bodyPr/>
        <a:lstStyle/>
        <a:p>
          <a:endParaRPr lang="en-CA"/>
        </a:p>
      </dgm:t>
    </dgm:pt>
    <dgm:pt modelId="{517E27B0-E6EB-480D-9B6F-85B0AA15B6ED}" type="sibTrans" cxnId="{974F0785-ADEE-45A0-B6A2-C27F22E97F0C}">
      <dgm:prSet/>
      <dgm:spPr/>
      <dgm:t>
        <a:bodyPr/>
        <a:lstStyle/>
        <a:p>
          <a:endParaRPr lang="en-CA"/>
        </a:p>
      </dgm:t>
    </dgm:pt>
    <dgm:pt modelId="{83824BD6-B77E-408A-8AD0-84F8EF9F5485}">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Project Tracking</a:t>
          </a:r>
        </a:p>
      </dgm:t>
    </dgm:pt>
    <dgm:pt modelId="{DB401AA1-91B5-45E6-BC18-C2B5F879792E}" type="parTrans" cxnId="{6B49AD6E-A26E-4429-BC62-8C7D8B58C452}">
      <dgm:prSet/>
      <dgm:spPr/>
      <dgm:t>
        <a:bodyPr/>
        <a:lstStyle/>
        <a:p>
          <a:endParaRPr lang="en-CA"/>
        </a:p>
      </dgm:t>
    </dgm:pt>
    <dgm:pt modelId="{1C7959BE-F1E1-494C-8EA5-E000BE3CF771}" type="sibTrans" cxnId="{6B49AD6E-A26E-4429-BC62-8C7D8B58C452}">
      <dgm:prSet/>
      <dgm:spPr/>
      <dgm:t>
        <a:bodyPr/>
        <a:lstStyle/>
        <a:p>
          <a:endParaRPr lang="en-CA"/>
        </a:p>
      </dgm:t>
    </dgm:pt>
    <dgm:pt modelId="{D0488EED-A3CF-4241-A0EC-3D0CF0EDA683}">
      <dgm:prSet phldrT="[Text]" custT="1"/>
      <dgm:spPr/>
      <dgm:t>
        <a:bodyPr/>
        <a:lstStyle/>
        <a:p>
          <a:r>
            <a:rPr lang="en-CA" sz="800" dirty="0"/>
            <a:t>Step 1: Define Study  Question</a:t>
          </a:r>
        </a:p>
      </dgm:t>
    </dgm:pt>
    <dgm:pt modelId="{9F9E302F-AB81-4073-BC63-4DC75A844767}" type="parTrans" cxnId="{B54F43D1-D6ED-4D79-B66A-060E4DF4DE8E}">
      <dgm:prSet/>
      <dgm:spPr/>
      <dgm:t>
        <a:bodyPr/>
        <a:lstStyle/>
        <a:p>
          <a:endParaRPr lang="en-CA"/>
        </a:p>
      </dgm:t>
    </dgm:pt>
    <dgm:pt modelId="{F5AB4913-5E82-4681-BDE9-3B47E7D25582}" type="sibTrans" cxnId="{B54F43D1-D6ED-4D79-B66A-060E4DF4DE8E}">
      <dgm:prSet/>
      <dgm:spPr/>
      <dgm:t>
        <a:bodyPr/>
        <a:lstStyle/>
        <a:p>
          <a:endParaRPr lang="en-CA"/>
        </a:p>
      </dgm:t>
    </dgm:pt>
    <dgm:pt modelId="{34A7513F-578E-4F67-AC69-5578E2B8F49C}">
      <dgm:prSet phldrT="[Text]" custT="1"/>
      <dgm:spPr/>
      <dgm:t>
        <a:bodyPr/>
        <a:lstStyle/>
        <a:p>
          <a:r>
            <a:rPr lang="en-CA" sz="800" dirty="0"/>
            <a:t>Step 4: Post-production</a:t>
          </a:r>
        </a:p>
      </dgm:t>
    </dgm:pt>
    <dgm:pt modelId="{2105BED5-3ED0-4852-B169-B9A58E22E3A2}" type="parTrans" cxnId="{E845D8C1-D0FF-4183-B690-5057E10F1A57}">
      <dgm:prSet/>
      <dgm:spPr/>
      <dgm:t>
        <a:bodyPr/>
        <a:lstStyle/>
        <a:p>
          <a:endParaRPr lang="en-CA"/>
        </a:p>
      </dgm:t>
    </dgm:pt>
    <dgm:pt modelId="{DDAA93FE-3E63-4FA8-8430-658CD7F06B1A}" type="sibTrans" cxnId="{E845D8C1-D0FF-4183-B690-5057E10F1A57}">
      <dgm:prSet/>
      <dgm:spPr/>
      <dgm:t>
        <a:bodyPr/>
        <a:lstStyle/>
        <a:p>
          <a:endParaRPr lang="en-CA"/>
        </a:p>
      </dgm:t>
    </dgm:pt>
    <dgm:pt modelId="{BF4F12D9-92F9-4C35-9600-B2BC71AB0155}">
      <dgm:prSet phldrT="[Text]" custT="1"/>
      <dgm:spPr/>
      <dgm:t>
        <a:bodyPr/>
        <a:lstStyle/>
        <a:p>
          <a:r>
            <a:rPr lang="en-CA" sz="800" dirty="0" err="1"/>
            <a:t>SpeciesDB</a:t>
          </a:r>
          <a:endParaRPr lang="en-CA" sz="800" dirty="0"/>
        </a:p>
      </dgm:t>
    </dgm:pt>
    <dgm:pt modelId="{7938A64E-8602-43A9-BEAF-243E09367302}" type="parTrans" cxnId="{67FBC48D-0CC8-4BEC-85C6-6A7C4F34DE22}">
      <dgm:prSet/>
      <dgm:spPr/>
      <dgm:t>
        <a:bodyPr/>
        <a:lstStyle/>
        <a:p>
          <a:endParaRPr lang="en-CA"/>
        </a:p>
      </dgm:t>
    </dgm:pt>
    <dgm:pt modelId="{DAFF2ABC-C1E7-431B-B392-3FD9B862095F}" type="sibTrans" cxnId="{67FBC48D-0CC8-4BEC-85C6-6A7C4F34DE22}">
      <dgm:prSet/>
      <dgm:spPr/>
      <dgm:t>
        <a:bodyPr/>
        <a:lstStyle/>
        <a:p>
          <a:endParaRPr lang="en-CA"/>
        </a:p>
      </dgm:t>
    </dgm:pt>
    <dgm:pt modelId="{099467CE-6ED9-4D60-8084-AC412D96DD3A}">
      <dgm:prSet phldrT="[Text]" custT="1"/>
      <dgm:spPr/>
      <dgm:t>
        <a:bodyPr/>
        <a:lstStyle/>
        <a:p>
          <a:r>
            <a:rPr lang="en-CA" sz="800" dirty="0"/>
            <a:t>Mapper Templates</a:t>
          </a:r>
        </a:p>
      </dgm:t>
    </dgm:pt>
    <dgm:pt modelId="{2D22126D-0243-4271-AABF-71B8BED02E75}" type="parTrans" cxnId="{6000A4BF-79EE-4A22-91BB-74F7C41A86D9}">
      <dgm:prSet/>
      <dgm:spPr/>
      <dgm:t>
        <a:bodyPr/>
        <a:lstStyle/>
        <a:p>
          <a:endParaRPr lang="en-CA"/>
        </a:p>
      </dgm:t>
    </dgm:pt>
    <dgm:pt modelId="{4B3D8A04-59D0-4069-8DBE-329E6DE76D2E}" type="sibTrans" cxnId="{6000A4BF-79EE-4A22-91BB-74F7C41A86D9}">
      <dgm:prSet/>
      <dgm:spPr/>
      <dgm:t>
        <a:bodyPr/>
        <a:lstStyle/>
        <a:p>
          <a:endParaRPr lang="en-CA"/>
        </a:p>
      </dgm:t>
    </dgm:pt>
    <dgm:pt modelId="{7AF4AC70-A496-48E7-9F10-4AD18F71761A}">
      <dgm:prSet phldrT="[Text]" custT="1"/>
      <dgm:spPr/>
      <dgm:t>
        <a:bodyPr/>
        <a:lstStyle/>
        <a:p>
          <a:r>
            <a:rPr lang="en-CA" sz="800" dirty="0"/>
            <a:t>Project Tracking</a:t>
          </a:r>
        </a:p>
      </dgm:t>
    </dgm:pt>
    <dgm:pt modelId="{1CA788A5-A489-4FDB-95FD-374FA6318248}" type="parTrans" cxnId="{48FB2E2C-41FA-4A70-B601-F7EC8C65DC6E}">
      <dgm:prSet/>
      <dgm:spPr/>
      <dgm:t>
        <a:bodyPr/>
        <a:lstStyle/>
        <a:p>
          <a:endParaRPr lang="en-CA"/>
        </a:p>
      </dgm:t>
    </dgm:pt>
    <dgm:pt modelId="{1EF1C6CE-0017-4518-9A05-99A4F37F7BA8}" type="sibTrans" cxnId="{48FB2E2C-41FA-4A70-B601-F7EC8C65DC6E}">
      <dgm:prSet/>
      <dgm:spPr/>
      <dgm:t>
        <a:bodyPr/>
        <a:lstStyle/>
        <a:p>
          <a:endParaRPr lang="en-CA"/>
        </a:p>
      </dgm:t>
    </dgm:pt>
    <dgm:pt modelId="{ED321F9E-F3EB-4F66-8E5D-F518B2A86B78}">
      <dgm:prSet phldrT="[Text]" custT="1"/>
      <dgm:spPr>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gm:spPr>
      <dgm:t>
        <a:bodyPr spcFirstLastPara="0" vert="horz" wrap="square" lIns="123825" tIns="123825" rIns="123825" bIns="123825" numCol="1" spcCol="1270" anchor="t" anchorCtr="0"/>
        <a:lstStyle/>
        <a:p>
          <a:pPr marL="57150" lvl="1" indent="-57150" algn="l" defTabSz="355600">
            <a:lnSpc>
              <a:spcPct val="90000"/>
            </a:lnSpc>
            <a:spcBef>
              <a:spcPct val="0"/>
            </a:spcBef>
            <a:spcAft>
              <a:spcPct val="15000"/>
            </a:spcAft>
            <a:buChar char="•"/>
          </a:pPr>
          <a:r>
            <a:rPr lang="en-CA" sz="800" kern="1200" dirty="0">
              <a:solidFill>
                <a:prstClr val="black">
                  <a:hueOff val="0"/>
                  <a:satOff val="0"/>
                  <a:lumOff val="0"/>
                  <a:alphaOff val="0"/>
                </a:prstClr>
              </a:solidFill>
              <a:latin typeface="Calibri" panose="020F0502020204030204"/>
              <a:ea typeface="+mn-ea"/>
              <a:cs typeface="+mn-cs"/>
            </a:rPr>
            <a:t>Quality control</a:t>
          </a:r>
        </a:p>
      </dgm:t>
    </dgm:pt>
    <dgm:pt modelId="{DA65C02E-BA33-43D7-A7F8-59FDD294E0D0}" type="parTrans" cxnId="{AF3FCAAA-FB24-4284-BC80-9B707E3B9ADD}">
      <dgm:prSet/>
      <dgm:spPr/>
      <dgm:t>
        <a:bodyPr/>
        <a:lstStyle/>
        <a:p>
          <a:endParaRPr lang="en-CA"/>
        </a:p>
      </dgm:t>
    </dgm:pt>
    <dgm:pt modelId="{F2833445-A102-42C4-936E-01FB6CE74375}" type="sibTrans" cxnId="{AF3FCAAA-FB24-4284-BC80-9B707E3B9ADD}">
      <dgm:prSet/>
      <dgm:spPr/>
      <dgm:t>
        <a:bodyPr/>
        <a:lstStyle/>
        <a:p>
          <a:endParaRPr lang="en-CA"/>
        </a:p>
      </dgm:t>
    </dgm:pt>
    <dgm:pt modelId="{79672F18-2464-481C-9728-881266A25D3C}">
      <dgm:prSet phldrT="[Text]" custT="1"/>
      <dgm:spPr>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gm:spPr>
      <dgm:t>
        <a:bodyPr spcFirstLastPara="0" vert="horz" wrap="square" lIns="123825" tIns="123825" rIns="123825" bIns="123825" numCol="1" spcCol="1270" anchor="t" anchorCtr="0"/>
        <a:lstStyle/>
        <a:p>
          <a:pPr marL="0" lvl="1" indent="1588" algn="l" defTabSz="355600">
            <a:lnSpc>
              <a:spcPct val="90000"/>
            </a:lnSpc>
            <a:spcBef>
              <a:spcPct val="0"/>
            </a:spcBef>
            <a:spcAft>
              <a:spcPct val="15000"/>
            </a:spcAft>
            <a:buChar char="•"/>
          </a:pPr>
          <a:r>
            <a:rPr lang="en-CA" sz="800" kern="1200" dirty="0">
              <a:solidFill>
                <a:prstClr val="black">
                  <a:hueOff val="0"/>
                  <a:satOff val="0"/>
                  <a:lumOff val="0"/>
                  <a:alphaOff val="0"/>
                </a:prstClr>
              </a:solidFill>
              <a:latin typeface="Calibri" panose="020F0502020204030204"/>
              <a:ea typeface="+mn-ea"/>
              <a:cs typeface="+mn-cs"/>
            </a:rPr>
            <a:t>Metadata</a:t>
          </a:r>
        </a:p>
      </dgm:t>
    </dgm:pt>
    <dgm:pt modelId="{41D03487-F82B-4E91-99D9-1F358C68BB14}" type="parTrans" cxnId="{E2BE0530-4174-45AA-B524-1E4E8547B6D0}">
      <dgm:prSet/>
      <dgm:spPr/>
      <dgm:t>
        <a:bodyPr/>
        <a:lstStyle/>
        <a:p>
          <a:endParaRPr lang="en-CA"/>
        </a:p>
      </dgm:t>
    </dgm:pt>
    <dgm:pt modelId="{8C777F86-5F50-4CAC-AD02-8DFEB292FAD1}" type="sibTrans" cxnId="{E2BE0530-4174-45AA-B524-1E4E8547B6D0}">
      <dgm:prSet/>
      <dgm:spPr/>
      <dgm:t>
        <a:bodyPr/>
        <a:lstStyle/>
        <a:p>
          <a:endParaRPr lang="en-CA"/>
        </a:p>
      </dgm:t>
    </dgm:pt>
    <dgm:pt modelId="{6277799B-87E1-4C59-BA25-460338E5871B}">
      <dgm:prSet phldrT="[Text]" custT="1"/>
      <dgm:spPr>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gm:spPr>
      <dgm:t>
        <a:bodyPr spcFirstLastPara="0" vert="horz" wrap="square" lIns="123825" tIns="123825" rIns="123825" bIns="123825" numCol="1" spcCol="1270" anchor="t" anchorCtr="0"/>
        <a:lstStyle/>
        <a:p>
          <a:pPr marL="0" lvl="1" indent="1588" algn="l" defTabSz="355600">
            <a:lnSpc>
              <a:spcPct val="90000"/>
            </a:lnSpc>
            <a:spcBef>
              <a:spcPct val="0"/>
            </a:spcBef>
            <a:spcAft>
              <a:spcPct val="15000"/>
            </a:spcAft>
            <a:buChar char="•"/>
          </a:pPr>
          <a:r>
            <a:rPr lang="en-CA" sz="800" kern="1200" dirty="0">
              <a:solidFill>
                <a:prstClr val="black">
                  <a:hueOff val="0"/>
                  <a:satOff val="0"/>
                  <a:lumOff val="0"/>
                  <a:alphaOff val="0"/>
                </a:prstClr>
              </a:solidFill>
              <a:latin typeface="Calibri" panose="020F0502020204030204"/>
              <a:ea typeface="+mn-ea"/>
              <a:cs typeface="+mn-cs"/>
            </a:rPr>
            <a:t>Output Maps</a:t>
          </a:r>
        </a:p>
      </dgm:t>
    </dgm:pt>
    <dgm:pt modelId="{9262A34A-65C2-4AA9-8DEF-0F8BB5FBCC5A}" type="parTrans" cxnId="{A981C3B7-167D-46DB-A932-800956D16F67}">
      <dgm:prSet/>
      <dgm:spPr/>
      <dgm:t>
        <a:bodyPr/>
        <a:lstStyle/>
        <a:p>
          <a:endParaRPr lang="en-CA"/>
        </a:p>
      </dgm:t>
    </dgm:pt>
    <dgm:pt modelId="{ED2D51E7-045B-43EC-9531-32462FC472ED}" type="sibTrans" cxnId="{A981C3B7-167D-46DB-A932-800956D16F67}">
      <dgm:prSet/>
      <dgm:spPr/>
      <dgm:t>
        <a:bodyPr/>
        <a:lstStyle/>
        <a:p>
          <a:endParaRPr lang="en-CA"/>
        </a:p>
      </dgm:t>
    </dgm:pt>
    <dgm:pt modelId="{B925CBEC-D66E-4C5A-8E36-65D7B8E701E5}">
      <dgm:prSet phldrT="[Text]" custT="1"/>
      <dgm:spPr>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gm:spPr>
      <dgm:t>
        <a:bodyPr spcFirstLastPara="0" vert="horz" wrap="square" lIns="123825" tIns="123825" rIns="123825" bIns="123825" numCol="1" spcCol="1270" anchor="t" anchorCtr="0"/>
        <a:lstStyle/>
        <a:p>
          <a:pPr marL="57150" lvl="1" indent="-57150" algn="l" defTabSz="355600">
            <a:lnSpc>
              <a:spcPct val="90000"/>
            </a:lnSpc>
            <a:spcBef>
              <a:spcPct val="0"/>
            </a:spcBef>
            <a:spcAft>
              <a:spcPct val="15000"/>
            </a:spcAft>
            <a:buChar char="•"/>
          </a:pPr>
          <a:r>
            <a:rPr lang="en-CA" sz="800" kern="1200" dirty="0">
              <a:solidFill>
                <a:prstClr val="black">
                  <a:hueOff val="0"/>
                  <a:satOff val="0"/>
                  <a:lumOff val="0"/>
                  <a:alphaOff val="0"/>
                </a:prstClr>
              </a:solidFill>
              <a:latin typeface="Calibri" panose="020F0502020204030204"/>
              <a:ea typeface="+mn-ea"/>
              <a:cs typeface="+mn-cs"/>
            </a:rPr>
            <a:t>Reports</a:t>
          </a:r>
        </a:p>
      </dgm:t>
    </dgm:pt>
    <dgm:pt modelId="{27D9C69C-AE72-42CA-BF72-8CC4AB9E8F2D}" type="parTrans" cxnId="{EC1930B8-3003-4F01-8F33-F6DA8BA104DB}">
      <dgm:prSet/>
      <dgm:spPr/>
      <dgm:t>
        <a:bodyPr/>
        <a:lstStyle/>
        <a:p>
          <a:endParaRPr lang="en-CA"/>
        </a:p>
      </dgm:t>
    </dgm:pt>
    <dgm:pt modelId="{1506A89B-ABBA-4225-AA10-4DBE74CF68F0}" type="sibTrans" cxnId="{EC1930B8-3003-4F01-8F33-F6DA8BA104DB}">
      <dgm:prSet/>
      <dgm:spPr/>
      <dgm:t>
        <a:bodyPr/>
        <a:lstStyle/>
        <a:p>
          <a:endParaRPr lang="en-CA"/>
        </a:p>
      </dgm:t>
    </dgm:pt>
    <dgm:pt modelId="{1BA25C92-A417-422E-9A7C-413EF25A0BD6}">
      <dgm:prSet phldrT="[Text]" custT="1"/>
      <dgm:spPr/>
      <dgm:t>
        <a:bodyPr/>
        <a:lstStyle/>
        <a:p>
          <a:r>
            <a:rPr lang="en-CA" sz="800" dirty="0"/>
            <a:t>Adaptive Management - Update</a:t>
          </a:r>
        </a:p>
      </dgm:t>
    </dgm:pt>
    <dgm:pt modelId="{E2EB4BD2-CFDD-4788-956C-0B2A2C036E57}" type="parTrans" cxnId="{70C65F57-1B51-44AF-9AA1-58DB537B608C}">
      <dgm:prSet/>
      <dgm:spPr/>
      <dgm:t>
        <a:bodyPr/>
        <a:lstStyle/>
        <a:p>
          <a:endParaRPr lang="en-CA"/>
        </a:p>
      </dgm:t>
    </dgm:pt>
    <dgm:pt modelId="{3DC3B6A1-86E6-4563-AA83-465585191A3E}" type="sibTrans" cxnId="{70C65F57-1B51-44AF-9AA1-58DB537B608C}">
      <dgm:prSet/>
      <dgm:spPr/>
      <dgm:t>
        <a:bodyPr/>
        <a:lstStyle/>
        <a:p>
          <a:endParaRPr lang="en-CA"/>
        </a:p>
      </dgm:t>
    </dgm:pt>
    <dgm:pt modelId="{A79E33BC-B89E-479C-BA0A-78A33B3E188B}">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Mapper Tools</a:t>
          </a:r>
        </a:p>
      </dgm:t>
    </dgm:pt>
    <dgm:pt modelId="{2E731D7F-5449-4D8D-BDF7-3D02C2F8AEB4}" type="parTrans" cxnId="{DEBCEB15-1778-494D-A0C2-EBD120D72C20}">
      <dgm:prSet/>
      <dgm:spPr/>
      <dgm:t>
        <a:bodyPr/>
        <a:lstStyle/>
        <a:p>
          <a:endParaRPr lang="en-CA"/>
        </a:p>
      </dgm:t>
    </dgm:pt>
    <dgm:pt modelId="{58AF4BEB-EA9B-4B75-80FF-6EE8452AF6E7}" type="sibTrans" cxnId="{DEBCEB15-1778-494D-A0C2-EBD120D72C20}">
      <dgm:prSet/>
      <dgm:spPr/>
      <dgm:t>
        <a:bodyPr/>
        <a:lstStyle/>
        <a:p>
          <a:endParaRPr lang="en-CA"/>
        </a:p>
      </dgm:t>
    </dgm:pt>
    <dgm:pt modelId="{E21831A2-EA7C-46E6-9B1E-300F556C80B4}">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Framework</a:t>
          </a:r>
        </a:p>
      </dgm:t>
    </dgm:pt>
    <dgm:pt modelId="{9DD1A915-DC16-40C5-8634-D4C7A9DB9789}" type="parTrans" cxnId="{8A9BFD5C-6A37-43AD-AA11-751B65FC12F8}">
      <dgm:prSet/>
      <dgm:spPr/>
      <dgm:t>
        <a:bodyPr/>
        <a:lstStyle/>
        <a:p>
          <a:endParaRPr lang="en-CA"/>
        </a:p>
      </dgm:t>
    </dgm:pt>
    <dgm:pt modelId="{136547E0-541E-4262-88B9-B9045BC60D99}" type="sibTrans" cxnId="{8A9BFD5C-6A37-43AD-AA11-751B65FC12F8}">
      <dgm:prSet/>
      <dgm:spPr/>
      <dgm:t>
        <a:bodyPr/>
        <a:lstStyle/>
        <a:p>
          <a:endParaRPr lang="en-CA"/>
        </a:p>
      </dgm:t>
    </dgm:pt>
    <dgm:pt modelId="{C96FF449-3F25-40B5-89ED-E696B45B4C05}">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Tool</a:t>
          </a:r>
        </a:p>
      </dgm:t>
    </dgm:pt>
    <dgm:pt modelId="{E094CE2F-6B01-4422-9A01-8D41F5D32092}" type="parTrans" cxnId="{94194499-B549-4FBB-94BD-FAD73DDD8191}">
      <dgm:prSet/>
      <dgm:spPr/>
      <dgm:t>
        <a:bodyPr/>
        <a:lstStyle/>
        <a:p>
          <a:endParaRPr lang="en-CA"/>
        </a:p>
      </dgm:t>
    </dgm:pt>
    <dgm:pt modelId="{ED3C0DF7-0F0B-4F76-85E8-5290F903EE17}" type="sibTrans" cxnId="{94194499-B549-4FBB-94BD-FAD73DDD8191}">
      <dgm:prSet/>
      <dgm:spPr/>
      <dgm:t>
        <a:bodyPr/>
        <a:lstStyle/>
        <a:p>
          <a:endParaRPr lang="en-CA"/>
        </a:p>
      </dgm:t>
    </dgm:pt>
    <dgm:pt modelId="{B5EEF0D2-E2A4-4321-96D0-60418A5EFB7C}">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Species DB</a:t>
          </a:r>
        </a:p>
      </dgm:t>
    </dgm:pt>
    <dgm:pt modelId="{3A2C1FF2-8F27-476A-9000-A05BB0B734FA}" type="parTrans" cxnId="{334CF578-109D-450D-A9C3-0D40ADB57C03}">
      <dgm:prSet/>
      <dgm:spPr/>
      <dgm:t>
        <a:bodyPr/>
        <a:lstStyle/>
        <a:p>
          <a:endParaRPr lang="en-CA"/>
        </a:p>
      </dgm:t>
    </dgm:pt>
    <dgm:pt modelId="{A6C9CDBD-A525-4CA3-B87C-F99DDCCA7959}" type="sibTrans" cxnId="{334CF578-109D-450D-A9C3-0D40ADB57C03}">
      <dgm:prSet/>
      <dgm:spPr/>
      <dgm:t>
        <a:bodyPr/>
        <a:lstStyle/>
        <a:p>
          <a:endParaRPr lang="en-CA"/>
        </a:p>
      </dgm:t>
    </dgm:pt>
    <dgm:pt modelId="{1A401F60-990D-453D-9125-836CA0783B12}">
      <dgm:prSet phldrT="[Text]" custT="1"/>
      <dgm:spPr/>
      <dgm:t>
        <a:bodyPr/>
        <a:lstStyle/>
        <a:p>
          <a:r>
            <a:rPr lang="en-CA" sz="800" dirty="0"/>
            <a:t>User needs</a:t>
          </a:r>
        </a:p>
      </dgm:t>
    </dgm:pt>
    <dgm:pt modelId="{7BA99FC8-C83A-4BDF-8184-BAA8B2389C15}" type="parTrans" cxnId="{F8FDD826-8D23-4F83-93B6-881633BA2E2F}">
      <dgm:prSet/>
      <dgm:spPr/>
      <dgm:t>
        <a:bodyPr/>
        <a:lstStyle/>
        <a:p>
          <a:endParaRPr lang="en-CA"/>
        </a:p>
      </dgm:t>
    </dgm:pt>
    <dgm:pt modelId="{B609C190-9A55-45A9-812A-1E2E093EE139}" type="sibTrans" cxnId="{F8FDD826-8D23-4F83-93B6-881633BA2E2F}">
      <dgm:prSet/>
      <dgm:spPr/>
      <dgm:t>
        <a:bodyPr/>
        <a:lstStyle/>
        <a:p>
          <a:endParaRPr lang="en-CA"/>
        </a:p>
      </dgm:t>
    </dgm:pt>
    <dgm:pt modelId="{4D1EB5FE-1EA2-49F8-ADF2-7E6A6C8D6A5B}">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Report Template</a:t>
          </a:r>
        </a:p>
      </dgm:t>
    </dgm:pt>
    <dgm:pt modelId="{54FC220B-9B1C-4845-90A5-FCECCB4E613A}" type="parTrans" cxnId="{017BC39D-46A0-41AD-ADF6-D3ABE935D82D}">
      <dgm:prSet/>
      <dgm:spPr/>
      <dgm:t>
        <a:bodyPr/>
        <a:lstStyle/>
        <a:p>
          <a:endParaRPr lang="en-CA"/>
        </a:p>
      </dgm:t>
    </dgm:pt>
    <dgm:pt modelId="{1DD33421-16BE-4A8E-AF50-1004BFC6A1B6}" type="sibTrans" cxnId="{017BC39D-46A0-41AD-ADF6-D3ABE935D82D}">
      <dgm:prSet/>
      <dgm:spPr/>
      <dgm:t>
        <a:bodyPr/>
        <a:lstStyle/>
        <a:p>
          <a:endParaRPr lang="en-CA"/>
        </a:p>
      </dgm:t>
    </dgm:pt>
    <dgm:pt modelId="{01D85FC8-BC0D-4C36-8BC6-C85FE648CC4B}">
      <dgm:prSet phldrT="[Text]" custT="1"/>
      <dgm:spPr/>
      <dgm:t>
        <a:bodyPr/>
        <a:lstStyle/>
        <a:p>
          <a:r>
            <a:rPr lang="en-CA" sz="800" dirty="0"/>
            <a:t>Framework</a:t>
          </a:r>
        </a:p>
      </dgm:t>
    </dgm:pt>
    <dgm:pt modelId="{46888119-0AE9-43DB-B238-2C901C60535F}" type="parTrans" cxnId="{2CA303C2-3C17-4CB0-8F47-D26B0635EBC5}">
      <dgm:prSet/>
      <dgm:spPr/>
      <dgm:t>
        <a:bodyPr/>
        <a:lstStyle/>
        <a:p>
          <a:endParaRPr lang="en-CA"/>
        </a:p>
      </dgm:t>
    </dgm:pt>
    <dgm:pt modelId="{8CB74554-14E9-45A9-B5EE-09EB6B6AD9A3}" type="sibTrans" cxnId="{2CA303C2-3C17-4CB0-8F47-D26B0635EBC5}">
      <dgm:prSet/>
      <dgm:spPr/>
      <dgm:t>
        <a:bodyPr/>
        <a:lstStyle/>
        <a:p>
          <a:endParaRPr lang="en-CA"/>
        </a:p>
      </dgm:t>
    </dgm:pt>
    <dgm:pt modelId="{8EC5EEE1-CB39-4463-B935-9F1CA17D4493}" type="pres">
      <dgm:prSet presAssocID="{AF92B12F-EE65-48DB-84BD-8FD4C6E61F65}" presName="diagram" presStyleCnt="0">
        <dgm:presLayoutVars>
          <dgm:chPref val="1"/>
          <dgm:dir/>
          <dgm:animOne val="branch"/>
          <dgm:animLvl val="lvl"/>
          <dgm:resizeHandles/>
        </dgm:presLayoutVars>
      </dgm:prSet>
      <dgm:spPr/>
    </dgm:pt>
    <dgm:pt modelId="{E6CFDA26-B841-4AF7-89BC-E9871B491AC6}" type="pres">
      <dgm:prSet presAssocID="{189400B4-ACF7-4739-B6AE-278BCF7110FC}" presName="root" presStyleCnt="0"/>
      <dgm:spPr/>
    </dgm:pt>
    <dgm:pt modelId="{4DC83715-FBEB-4644-A85C-06530430DDFF}" type="pres">
      <dgm:prSet presAssocID="{189400B4-ACF7-4739-B6AE-278BCF7110FC}" presName="rootComposite" presStyleCnt="0"/>
      <dgm:spPr/>
    </dgm:pt>
    <dgm:pt modelId="{C1758FC3-D362-498B-B678-11D487B6287B}" type="pres">
      <dgm:prSet presAssocID="{189400B4-ACF7-4739-B6AE-278BCF7110FC}" presName="rootText" presStyleLbl="node1" presStyleIdx="0" presStyleCnt="6"/>
      <dgm:spPr/>
    </dgm:pt>
    <dgm:pt modelId="{AD057822-DED8-4701-AB38-9EAD6CD7CD6B}" type="pres">
      <dgm:prSet presAssocID="{189400B4-ACF7-4739-B6AE-278BCF7110FC}" presName="rootConnector" presStyleLbl="node1" presStyleIdx="0" presStyleCnt="6"/>
      <dgm:spPr/>
    </dgm:pt>
    <dgm:pt modelId="{AB64E9BE-1D05-4E99-A879-C23AF72321F5}" type="pres">
      <dgm:prSet presAssocID="{189400B4-ACF7-4739-B6AE-278BCF7110FC}" presName="childShape" presStyleCnt="0"/>
      <dgm:spPr/>
    </dgm:pt>
    <dgm:pt modelId="{EFF57CD7-FD67-4C0A-B16B-8F65C62A1F8D}" type="pres">
      <dgm:prSet presAssocID="{DB401AA1-91B5-45E6-BC18-C2B5F879792E}" presName="Name13" presStyleLbl="parChTrans1D2" presStyleIdx="0" presStyleCnt="25"/>
      <dgm:spPr/>
    </dgm:pt>
    <dgm:pt modelId="{B1FCF9B0-1C9F-4A11-A296-47EBEA36F2EB}" type="pres">
      <dgm:prSet presAssocID="{83824BD6-B77E-408A-8AD0-84F8EF9F5485}" presName="childText" presStyleLbl="bgAcc1" presStyleIdx="0" presStyleCnt="25">
        <dgm:presLayoutVars>
          <dgm:bulletEnabled val="1"/>
        </dgm:presLayoutVars>
      </dgm:prSet>
      <dgm:spPr/>
    </dgm:pt>
    <dgm:pt modelId="{992629BF-899E-4D1F-A977-ECA351C29D6C}" type="pres">
      <dgm:prSet presAssocID="{2E731D7F-5449-4D8D-BDF7-3D02C2F8AEB4}" presName="Name13" presStyleLbl="parChTrans1D2" presStyleIdx="1" presStyleCnt="25"/>
      <dgm:spPr/>
    </dgm:pt>
    <dgm:pt modelId="{EE089310-8755-4DE2-BD05-3BBCBDB22810}" type="pres">
      <dgm:prSet presAssocID="{A79E33BC-B89E-479C-BA0A-78A33B3E188B}" presName="childText" presStyleLbl="bgAcc1" presStyleIdx="1" presStyleCnt="25" custScaleY="240277">
        <dgm:presLayoutVars>
          <dgm:bulletEnabled val="1"/>
        </dgm:presLayoutVars>
      </dgm:prSet>
      <dgm:spPr/>
    </dgm:pt>
    <dgm:pt modelId="{EFCDB60C-045F-4FC2-8D60-BD2C5CA465D0}" type="pres">
      <dgm:prSet presAssocID="{D0488EED-A3CF-4241-A0EC-3D0CF0EDA683}" presName="root" presStyleCnt="0"/>
      <dgm:spPr/>
    </dgm:pt>
    <dgm:pt modelId="{341589EB-D8A7-426A-8BB9-670836024794}" type="pres">
      <dgm:prSet presAssocID="{D0488EED-A3CF-4241-A0EC-3D0CF0EDA683}" presName="rootComposite" presStyleCnt="0"/>
      <dgm:spPr/>
    </dgm:pt>
    <dgm:pt modelId="{DB8ADB5A-1E66-46EE-8DF9-954D58A4CAD7}" type="pres">
      <dgm:prSet presAssocID="{D0488EED-A3CF-4241-A0EC-3D0CF0EDA683}" presName="rootText" presStyleLbl="node1" presStyleIdx="1" presStyleCnt="6"/>
      <dgm:spPr/>
    </dgm:pt>
    <dgm:pt modelId="{64A74BEE-BDDE-4B1D-9F97-7B13C99464F3}" type="pres">
      <dgm:prSet presAssocID="{D0488EED-A3CF-4241-A0EC-3D0CF0EDA683}" presName="rootConnector" presStyleLbl="node1" presStyleIdx="1" presStyleCnt="6"/>
      <dgm:spPr/>
    </dgm:pt>
    <dgm:pt modelId="{4A47AE91-75A0-4D35-A141-41CCDFC88443}" type="pres">
      <dgm:prSet presAssocID="{D0488EED-A3CF-4241-A0EC-3D0CF0EDA683}" presName="childShape" presStyleCnt="0"/>
      <dgm:spPr/>
    </dgm:pt>
    <dgm:pt modelId="{4B602682-4F7E-4825-B0FF-AB619B8063B9}" type="pres">
      <dgm:prSet presAssocID="{400935EB-B1FD-4648-BECB-37A59F5A1908}" presName="Name13" presStyleLbl="parChTrans1D2" presStyleIdx="2" presStyleCnt="25"/>
      <dgm:spPr/>
    </dgm:pt>
    <dgm:pt modelId="{D97125AF-0F65-464F-9B1E-C1EE2968405D}" type="pres">
      <dgm:prSet presAssocID="{3B48858C-9A99-4EFE-9B90-24090B245603}" presName="childText" presStyleLbl="bgAcc1" presStyleIdx="2" presStyleCnt="25">
        <dgm:presLayoutVars>
          <dgm:bulletEnabled val="1"/>
        </dgm:presLayoutVars>
      </dgm:prSet>
      <dgm:spPr/>
    </dgm:pt>
    <dgm:pt modelId="{22C6E64D-5E88-42B6-9F2A-970DE5B1D208}" type="pres">
      <dgm:prSet presAssocID="{D53FC26A-C59A-4BB2-969B-87637EAD4918}" presName="Name13" presStyleLbl="parChTrans1D2" presStyleIdx="3" presStyleCnt="25"/>
      <dgm:spPr/>
    </dgm:pt>
    <dgm:pt modelId="{2E52ADC2-6FBC-4DF8-AB1E-EA9C1E0A6A67}" type="pres">
      <dgm:prSet presAssocID="{3A0030F0-B8B5-42CF-8481-28F2A9B5176D}" presName="childText" presStyleLbl="bgAcc1" presStyleIdx="3" presStyleCnt="25">
        <dgm:presLayoutVars>
          <dgm:bulletEnabled val="1"/>
        </dgm:presLayoutVars>
      </dgm:prSet>
      <dgm:spPr/>
    </dgm:pt>
    <dgm:pt modelId="{69D95CCA-0DA8-4129-8719-6FD084004C79}" type="pres">
      <dgm:prSet presAssocID="{B6554B26-A5E4-480F-8155-C4B84A959AD3}" presName="Name13" presStyleLbl="parChTrans1D2" presStyleIdx="4" presStyleCnt="25"/>
      <dgm:spPr/>
    </dgm:pt>
    <dgm:pt modelId="{36C90DB5-3173-43D8-8407-AAF00A60B829}" type="pres">
      <dgm:prSet presAssocID="{FE5A6C4D-B2CC-4B6C-8664-58BE8A7434B5}" presName="childText" presStyleLbl="bgAcc1" presStyleIdx="4" presStyleCnt="25">
        <dgm:presLayoutVars>
          <dgm:bulletEnabled val="1"/>
        </dgm:presLayoutVars>
      </dgm:prSet>
      <dgm:spPr/>
    </dgm:pt>
    <dgm:pt modelId="{F18D8D42-85FE-4696-BEDA-5554867F535D}" type="pres">
      <dgm:prSet presAssocID="{1AA62929-2568-4B68-90CF-A84A6B69CC6E}" presName="Name13" presStyleLbl="parChTrans1D2" presStyleIdx="5" presStyleCnt="25"/>
      <dgm:spPr/>
    </dgm:pt>
    <dgm:pt modelId="{952C2D98-3835-4E8A-8393-D09AFF78347F}" type="pres">
      <dgm:prSet presAssocID="{A71CA430-062B-46FB-AF2C-89EA8BD8B032}" presName="childText" presStyleLbl="bgAcc1" presStyleIdx="5" presStyleCnt="25">
        <dgm:presLayoutVars>
          <dgm:bulletEnabled val="1"/>
        </dgm:presLayoutVars>
      </dgm:prSet>
      <dgm:spPr/>
    </dgm:pt>
    <dgm:pt modelId="{938326E0-C16F-49BB-A8FE-0881AB7E7FB7}" type="pres">
      <dgm:prSet presAssocID="{7BA99FC8-C83A-4BDF-8184-BAA8B2389C15}" presName="Name13" presStyleLbl="parChTrans1D2" presStyleIdx="6" presStyleCnt="25"/>
      <dgm:spPr/>
    </dgm:pt>
    <dgm:pt modelId="{D4019B89-9D1F-41E6-AAAA-03308E7E1FDF}" type="pres">
      <dgm:prSet presAssocID="{1A401F60-990D-453D-9125-836CA0783B12}" presName="childText" presStyleLbl="bgAcc1" presStyleIdx="6" presStyleCnt="25">
        <dgm:presLayoutVars>
          <dgm:bulletEnabled val="1"/>
        </dgm:presLayoutVars>
      </dgm:prSet>
      <dgm:spPr/>
    </dgm:pt>
    <dgm:pt modelId="{6FEA36F3-4AEA-4387-BE07-7D75164B153C}" type="pres">
      <dgm:prSet presAssocID="{27648765-E71E-4148-BDA6-6172859021F7}" presName="root" presStyleCnt="0"/>
      <dgm:spPr/>
    </dgm:pt>
    <dgm:pt modelId="{344D1855-6971-4BDF-BCB1-81DB899FE7B9}" type="pres">
      <dgm:prSet presAssocID="{27648765-E71E-4148-BDA6-6172859021F7}" presName="rootComposite" presStyleCnt="0"/>
      <dgm:spPr/>
    </dgm:pt>
    <dgm:pt modelId="{3E260B7E-D73E-4703-818B-99C8148240F1}" type="pres">
      <dgm:prSet presAssocID="{27648765-E71E-4148-BDA6-6172859021F7}" presName="rootText" presStyleLbl="node1" presStyleIdx="2" presStyleCnt="6"/>
      <dgm:spPr/>
    </dgm:pt>
    <dgm:pt modelId="{7A6180CE-4D76-4C46-A782-B05E18C2E08A}" type="pres">
      <dgm:prSet presAssocID="{27648765-E71E-4148-BDA6-6172859021F7}" presName="rootConnector" presStyleLbl="node1" presStyleIdx="2" presStyleCnt="6"/>
      <dgm:spPr/>
    </dgm:pt>
    <dgm:pt modelId="{7458CC39-D89D-4D6F-AC93-6EB9EB16101C}" type="pres">
      <dgm:prSet presAssocID="{27648765-E71E-4148-BDA6-6172859021F7}" presName="childShape" presStyleCnt="0"/>
      <dgm:spPr/>
    </dgm:pt>
    <dgm:pt modelId="{B83B1310-CD0A-4B9C-AFEA-4D7A3EFA526F}" type="pres">
      <dgm:prSet presAssocID="{78722818-EF6E-44E6-AA70-A9BC3697D18E}" presName="Name13" presStyleLbl="parChTrans1D2" presStyleIdx="7" presStyleCnt="25"/>
      <dgm:spPr/>
    </dgm:pt>
    <dgm:pt modelId="{A28D96D5-FE47-4DD2-9EA2-96A18F9BB23F}" type="pres">
      <dgm:prSet presAssocID="{49484CD3-7843-4C08-BA28-E4AC33679AFB}" presName="childText" presStyleLbl="bgAcc1" presStyleIdx="7" presStyleCnt="25">
        <dgm:presLayoutVars>
          <dgm:bulletEnabled val="1"/>
        </dgm:presLayoutVars>
      </dgm:prSet>
      <dgm:spPr/>
    </dgm:pt>
    <dgm:pt modelId="{18A54A19-01E7-4FFC-BAF6-814B71E3D078}" type="pres">
      <dgm:prSet presAssocID="{0A25EF31-93FA-4FF5-B735-45839F5C814B}" presName="Name13" presStyleLbl="parChTrans1D2" presStyleIdx="8" presStyleCnt="25"/>
      <dgm:spPr/>
    </dgm:pt>
    <dgm:pt modelId="{780B8E93-F197-49AF-A1C1-8310B5FBAD05}" type="pres">
      <dgm:prSet presAssocID="{2442970B-65A1-48D7-B293-2AC046949162}" presName="childText" presStyleLbl="bgAcc1" presStyleIdx="8" presStyleCnt="25">
        <dgm:presLayoutVars>
          <dgm:bulletEnabled val="1"/>
        </dgm:presLayoutVars>
      </dgm:prSet>
      <dgm:spPr/>
    </dgm:pt>
    <dgm:pt modelId="{F6726053-EC6E-4130-91AE-D7DB6A231D31}" type="pres">
      <dgm:prSet presAssocID="{F7D80D2B-27D3-4B4C-AAD5-05466F8B2286}" presName="Name13" presStyleLbl="parChTrans1D2" presStyleIdx="9" presStyleCnt="25"/>
      <dgm:spPr/>
    </dgm:pt>
    <dgm:pt modelId="{5695AF13-8304-451F-ADD9-533072B1819D}" type="pres">
      <dgm:prSet presAssocID="{3F5AF355-FDAD-426E-993B-BE722D7134E2}" presName="childText" presStyleLbl="bgAcc1" presStyleIdx="9" presStyleCnt="25">
        <dgm:presLayoutVars>
          <dgm:bulletEnabled val="1"/>
        </dgm:presLayoutVars>
      </dgm:prSet>
      <dgm:spPr/>
    </dgm:pt>
    <dgm:pt modelId="{34034D87-1088-4DD3-BDDF-80028304C3C9}" type="pres">
      <dgm:prSet presAssocID="{CFC9AE2D-EDFE-40E4-9632-CBDB33D7FEAE}" presName="Name13" presStyleLbl="parChTrans1D2" presStyleIdx="10" presStyleCnt="25"/>
      <dgm:spPr/>
    </dgm:pt>
    <dgm:pt modelId="{DF28F1A1-6463-4728-B134-E9D7957A986B}" type="pres">
      <dgm:prSet presAssocID="{83EA94F7-45C0-470A-A2A2-D4CC26C8892E}" presName="childText" presStyleLbl="bgAcc1" presStyleIdx="10" presStyleCnt="25">
        <dgm:presLayoutVars>
          <dgm:bulletEnabled val="1"/>
        </dgm:presLayoutVars>
      </dgm:prSet>
      <dgm:spPr/>
    </dgm:pt>
    <dgm:pt modelId="{C96CDC39-1B51-4FAE-A5E0-FBBFF5047CD0}" type="pres">
      <dgm:prSet presAssocID="{7DAE790F-5CD3-481C-B792-E1DDBAF6D325}" presName="Name13" presStyleLbl="parChTrans1D2" presStyleIdx="11" presStyleCnt="25"/>
      <dgm:spPr/>
    </dgm:pt>
    <dgm:pt modelId="{A2983619-10B2-4037-BD20-4F83B3488282}" type="pres">
      <dgm:prSet presAssocID="{FCE12CD8-1692-4759-85F5-CEDFB6EAF869}" presName="childText" presStyleLbl="bgAcc1" presStyleIdx="11" presStyleCnt="25">
        <dgm:presLayoutVars>
          <dgm:bulletEnabled val="1"/>
        </dgm:presLayoutVars>
      </dgm:prSet>
      <dgm:spPr/>
    </dgm:pt>
    <dgm:pt modelId="{07C40759-D47E-4214-84B8-5BE60F16C97D}" type="pres">
      <dgm:prSet presAssocID="{85FE9BF6-38E9-4546-AA59-6AAA77107216}" presName="root" presStyleCnt="0"/>
      <dgm:spPr/>
    </dgm:pt>
    <dgm:pt modelId="{2FF81E9F-FD4E-4119-A2E2-9EC6E0F71557}" type="pres">
      <dgm:prSet presAssocID="{85FE9BF6-38E9-4546-AA59-6AAA77107216}" presName="rootComposite" presStyleCnt="0"/>
      <dgm:spPr/>
    </dgm:pt>
    <dgm:pt modelId="{45E94E96-7F54-4578-B77E-924ADE729501}" type="pres">
      <dgm:prSet presAssocID="{85FE9BF6-38E9-4546-AA59-6AAA77107216}" presName="rootText" presStyleLbl="node1" presStyleIdx="3" presStyleCnt="6"/>
      <dgm:spPr/>
    </dgm:pt>
    <dgm:pt modelId="{DAC13EDA-4DA1-48CF-8F4D-058741BD06DD}" type="pres">
      <dgm:prSet presAssocID="{85FE9BF6-38E9-4546-AA59-6AAA77107216}" presName="rootConnector" presStyleLbl="node1" presStyleIdx="3" presStyleCnt="6"/>
      <dgm:spPr/>
    </dgm:pt>
    <dgm:pt modelId="{BA4108CF-36E5-4D34-BE13-846F82A6518C}" type="pres">
      <dgm:prSet presAssocID="{85FE9BF6-38E9-4546-AA59-6AAA77107216}" presName="childShape" presStyleCnt="0"/>
      <dgm:spPr/>
    </dgm:pt>
    <dgm:pt modelId="{B87062C0-3D10-4540-9CCA-D8C7709D67D6}" type="pres">
      <dgm:prSet presAssocID="{1BEE9DEB-3426-4812-8615-F2267595C535}" presName="Name13" presStyleLbl="parChTrans1D2" presStyleIdx="12" presStyleCnt="25"/>
      <dgm:spPr/>
    </dgm:pt>
    <dgm:pt modelId="{360F1A1C-74E1-4B7C-9588-57E062E01D4C}" type="pres">
      <dgm:prSet presAssocID="{215F3311-183D-46FF-B81F-5E86503FCF80}" presName="childText" presStyleLbl="bgAcc1" presStyleIdx="12" presStyleCnt="25">
        <dgm:presLayoutVars>
          <dgm:bulletEnabled val="1"/>
        </dgm:presLayoutVars>
      </dgm:prSet>
      <dgm:spPr/>
    </dgm:pt>
    <dgm:pt modelId="{58EB0075-8545-4544-A47F-5E27E7117878}" type="pres">
      <dgm:prSet presAssocID="{A6FFF65B-4D94-458B-B631-B68DFA6FD02B}" presName="Name13" presStyleLbl="parChTrans1D2" presStyleIdx="13" presStyleCnt="25"/>
      <dgm:spPr/>
    </dgm:pt>
    <dgm:pt modelId="{BDA395D1-2FB0-4C51-832C-C1560FF3B048}" type="pres">
      <dgm:prSet presAssocID="{C8FD0B27-0BA9-4F5A-B2C3-CDFFE3168308}" presName="childText" presStyleLbl="bgAcc1" presStyleIdx="13" presStyleCnt="25">
        <dgm:presLayoutVars>
          <dgm:bulletEnabled val="1"/>
        </dgm:presLayoutVars>
      </dgm:prSet>
      <dgm:spPr/>
    </dgm:pt>
    <dgm:pt modelId="{E57401C9-C117-4526-A46E-FA0287A1EED7}" type="pres">
      <dgm:prSet presAssocID="{FAD261FF-022B-402D-87C2-801BF765BEF5}" presName="Name13" presStyleLbl="parChTrans1D2" presStyleIdx="14" presStyleCnt="25"/>
      <dgm:spPr/>
    </dgm:pt>
    <dgm:pt modelId="{4F133E03-D584-412D-AE76-4B5C57F0791D}" type="pres">
      <dgm:prSet presAssocID="{D6B16539-7117-48B8-80A2-0A0C4BA3DF0D}" presName="childText" presStyleLbl="bgAcc1" presStyleIdx="14" presStyleCnt="25">
        <dgm:presLayoutVars>
          <dgm:bulletEnabled val="1"/>
        </dgm:presLayoutVars>
      </dgm:prSet>
      <dgm:spPr/>
    </dgm:pt>
    <dgm:pt modelId="{BCBC093A-DFFC-48D5-9572-9762F542E56A}" type="pres">
      <dgm:prSet presAssocID="{759944CF-CF19-436B-9EB5-6DE6BA6DB4E6}" presName="Name13" presStyleLbl="parChTrans1D2" presStyleIdx="15" presStyleCnt="25"/>
      <dgm:spPr/>
    </dgm:pt>
    <dgm:pt modelId="{F657804B-2481-44C7-8575-5CD9094E0780}" type="pres">
      <dgm:prSet presAssocID="{74B55DBC-E143-4859-8924-0752B4862FD7}" presName="childText" presStyleLbl="bgAcc1" presStyleIdx="15" presStyleCnt="25">
        <dgm:presLayoutVars>
          <dgm:bulletEnabled val="1"/>
        </dgm:presLayoutVars>
      </dgm:prSet>
      <dgm:spPr/>
    </dgm:pt>
    <dgm:pt modelId="{2AE4FDE7-B4B4-4FB1-B28A-B28C88891171}" type="pres">
      <dgm:prSet presAssocID="{B0ED08B7-050C-4F9F-9FAF-769756EBBBF1}" presName="Name13" presStyleLbl="parChTrans1D2" presStyleIdx="16" presStyleCnt="25"/>
      <dgm:spPr/>
    </dgm:pt>
    <dgm:pt modelId="{D746A38A-5ACA-44EA-B18B-3BB44B22760B}" type="pres">
      <dgm:prSet presAssocID="{7029E3BB-3343-46C6-9912-03311495D2DA}" presName="childText" presStyleLbl="bgAcc1" presStyleIdx="16" presStyleCnt="25">
        <dgm:presLayoutVars>
          <dgm:bulletEnabled val="1"/>
        </dgm:presLayoutVars>
      </dgm:prSet>
      <dgm:spPr/>
    </dgm:pt>
    <dgm:pt modelId="{0C446D85-1906-42A1-9179-867731897AA2}" type="pres">
      <dgm:prSet presAssocID="{34A7513F-578E-4F67-AC69-5578E2B8F49C}" presName="root" presStyleCnt="0"/>
      <dgm:spPr/>
    </dgm:pt>
    <dgm:pt modelId="{EB648860-FF7A-4207-8559-A22DEFC65BA0}" type="pres">
      <dgm:prSet presAssocID="{34A7513F-578E-4F67-AC69-5578E2B8F49C}" presName="rootComposite" presStyleCnt="0"/>
      <dgm:spPr/>
    </dgm:pt>
    <dgm:pt modelId="{9BA5A391-E4CA-4E33-85D9-62CE2AE654D6}" type="pres">
      <dgm:prSet presAssocID="{34A7513F-578E-4F67-AC69-5578E2B8F49C}" presName="rootText" presStyleLbl="node1" presStyleIdx="4" presStyleCnt="6"/>
      <dgm:spPr/>
    </dgm:pt>
    <dgm:pt modelId="{ABB4E6B6-6EAC-4949-BE67-BD3FE5C9C8D3}" type="pres">
      <dgm:prSet presAssocID="{34A7513F-578E-4F67-AC69-5578E2B8F49C}" presName="rootConnector" presStyleLbl="node1" presStyleIdx="4" presStyleCnt="6"/>
      <dgm:spPr/>
    </dgm:pt>
    <dgm:pt modelId="{8B238FFF-EB5E-440D-B2ED-AB2613E6C758}" type="pres">
      <dgm:prSet presAssocID="{34A7513F-578E-4F67-AC69-5578E2B8F49C}" presName="childShape" presStyleCnt="0"/>
      <dgm:spPr/>
    </dgm:pt>
    <dgm:pt modelId="{6C51E00E-95B5-4AAF-B37A-91255DC913BD}" type="pres">
      <dgm:prSet presAssocID="{DA65C02E-BA33-43D7-A7F8-59FDD294E0D0}" presName="Name13" presStyleLbl="parChTrans1D2" presStyleIdx="17" presStyleCnt="25"/>
      <dgm:spPr/>
    </dgm:pt>
    <dgm:pt modelId="{96EEAA6E-1C26-4E3A-89ED-7A148E8A8052}" type="pres">
      <dgm:prSet presAssocID="{ED321F9E-F3EB-4F66-8E5D-F518B2A86B78}" presName="childText" presStyleLbl="bgAcc1" presStyleIdx="17" presStyleCnt="25">
        <dgm:presLayoutVars>
          <dgm:bulletEnabled val="1"/>
        </dgm:presLayoutVars>
      </dgm:prSet>
      <dgm:spPr/>
    </dgm:pt>
    <dgm:pt modelId="{0A6A92A6-C3FD-4A1C-908F-27DCFEB7ACE8}" type="pres">
      <dgm:prSet presAssocID="{41D03487-F82B-4E91-99D9-1F358C68BB14}" presName="Name13" presStyleLbl="parChTrans1D2" presStyleIdx="18" presStyleCnt="25"/>
      <dgm:spPr/>
    </dgm:pt>
    <dgm:pt modelId="{6AF61884-1ED3-417D-ABA4-7D7FD863545A}" type="pres">
      <dgm:prSet presAssocID="{79672F18-2464-481C-9728-881266A25D3C}" presName="childText" presStyleLbl="bgAcc1" presStyleIdx="18" presStyleCnt="25">
        <dgm:presLayoutVars>
          <dgm:bulletEnabled val="1"/>
        </dgm:presLayoutVars>
      </dgm:prSet>
      <dgm:spPr/>
    </dgm:pt>
    <dgm:pt modelId="{1ABD5A85-EE22-4C63-AF86-2AA62B3259B5}" type="pres">
      <dgm:prSet presAssocID="{9262A34A-65C2-4AA9-8DEF-0F8BB5FBCC5A}" presName="Name13" presStyleLbl="parChTrans1D2" presStyleIdx="19" presStyleCnt="25"/>
      <dgm:spPr/>
    </dgm:pt>
    <dgm:pt modelId="{6B8C59CD-9FDD-4C38-B6E5-6798C019365F}" type="pres">
      <dgm:prSet presAssocID="{6277799B-87E1-4C59-BA25-460338E5871B}" presName="childText" presStyleLbl="bgAcc1" presStyleIdx="19" presStyleCnt="25" custScaleX="100000">
        <dgm:presLayoutVars>
          <dgm:bulletEnabled val="1"/>
        </dgm:presLayoutVars>
      </dgm:prSet>
      <dgm:spPr/>
    </dgm:pt>
    <dgm:pt modelId="{1C939133-BEEA-438D-84EA-09E1CB03F5E0}" type="pres">
      <dgm:prSet presAssocID="{27D9C69C-AE72-42CA-BF72-8CC4AB9E8F2D}" presName="Name13" presStyleLbl="parChTrans1D2" presStyleIdx="20" presStyleCnt="25"/>
      <dgm:spPr/>
    </dgm:pt>
    <dgm:pt modelId="{B65DAF9E-1A26-4882-A59C-DF7E4F5B37C3}" type="pres">
      <dgm:prSet presAssocID="{B925CBEC-D66E-4C5A-8E36-65D7B8E701E5}" presName="childText" presStyleLbl="bgAcc1" presStyleIdx="20" presStyleCnt="25">
        <dgm:presLayoutVars>
          <dgm:bulletEnabled val="1"/>
        </dgm:presLayoutVars>
      </dgm:prSet>
      <dgm:spPr/>
    </dgm:pt>
    <dgm:pt modelId="{234D7DC1-5D91-4BF0-94E3-E38AACA24742}" type="pres">
      <dgm:prSet presAssocID="{1BA25C92-A417-422E-9A7C-413EF25A0BD6}" presName="root" presStyleCnt="0"/>
      <dgm:spPr/>
    </dgm:pt>
    <dgm:pt modelId="{11C77F05-66EA-4964-8BD7-DB43552E316D}" type="pres">
      <dgm:prSet presAssocID="{1BA25C92-A417-422E-9A7C-413EF25A0BD6}" presName="rootComposite" presStyleCnt="0"/>
      <dgm:spPr/>
    </dgm:pt>
    <dgm:pt modelId="{94E2E1CD-72CF-44E2-9709-8572D010745F}" type="pres">
      <dgm:prSet presAssocID="{1BA25C92-A417-422E-9A7C-413EF25A0BD6}" presName="rootText" presStyleLbl="node1" presStyleIdx="5" presStyleCnt="6"/>
      <dgm:spPr/>
    </dgm:pt>
    <dgm:pt modelId="{BC89F4B0-49F1-4346-89C3-855A7E53A085}" type="pres">
      <dgm:prSet presAssocID="{1BA25C92-A417-422E-9A7C-413EF25A0BD6}" presName="rootConnector" presStyleLbl="node1" presStyleIdx="5" presStyleCnt="6"/>
      <dgm:spPr/>
    </dgm:pt>
    <dgm:pt modelId="{7B10FD24-4452-4AED-A3D0-947FB880B335}" type="pres">
      <dgm:prSet presAssocID="{1BA25C92-A417-422E-9A7C-413EF25A0BD6}" presName="childShape" presStyleCnt="0"/>
      <dgm:spPr/>
    </dgm:pt>
    <dgm:pt modelId="{901EFA1C-E0F8-423B-B630-B55DAEC135D5}" type="pres">
      <dgm:prSet presAssocID="{7938A64E-8602-43A9-BEAF-243E09367302}" presName="Name13" presStyleLbl="parChTrans1D2" presStyleIdx="21" presStyleCnt="25"/>
      <dgm:spPr/>
    </dgm:pt>
    <dgm:pt modelId="{9A7879F9-A238-4E61-97F1-ECE90E2E07A4}" type="pres">
      <dgm:prSet presAssocID="{BF4F12D9-92F9-4C35-9600-B2BC71AB0155}" presName="childText" presStyleLbl="bgAcc1" presStyleIdx="21" presStyleCnt="25">
        <dgm:presLayoutVars>
          <dgm:bulletEnabled val="1"/>
        </dgm:presLayoutVars>
      </dgm:prSet>
      <dgm:spPr/>
    </dgm:pt>
    <dgm:pt modelId="{8BC3022B-CEEA-40A8-8A71-B94924D90B4D}" type="pres">
      <dgm:prSet presAssocID="{2D22126D-0243-4271-AABF-71B8BED02E75}" presName="Name13" presStyleLbl="parChTrans1D2" presStyleIdx="22" presStyleCnt="25"/>
      <dgm:spPr/>
    </dgm:pt>
    <dgm:pt modelId="{309EE9DA-69F8-4C17-AB5F-16850910B2A1}" type="pres">
      <dgm:prSet presAssocID="{099467CE-6ED9-4D60-8084-AC412D96DD3A}" presName="childText" presStyleLbl="bgAcc1" presStyleIdx="22" presStyleCnt="25" custScaleY="143676">
        <dgm:presLayoutVars>
          <dgm:bulletEnabled val="1"/>
        </dgm:presLayoutVars>
      </dgm:prSet>
      <dgm:spPr/>
    </dgm:pt>
    <dgm:pt modelId="{073ECA09-AE0E-4C8A-A885-06D56DEB81AF}" type="pres">
      <dgm:prSet presAssocID="{1CA788A5-A489-4FDB-95FD-374FA6318248}" presName="Name13" presStyleLbl="parChTrans1D2" presStyleIdx="23" presStyleCnt="25"/>
      <dgm:spPr/>
    </dgm:pt>
    <dgm:pt modelId="{96F20105-A3BB-4C94-A3FE-220931C28935}" type="pres">
      <dgm:prSet presAssocID="{7AF4AC70-A496-48E7-9F10-4AD18F71761A}" presName="childText" presStyleLbl="bgAcc1" presStyleIdx="23" presStyleCnt="25">
        <dgm:presLayoutVars>
          <dgm:bulletEnabled val="1"/>
        </dgm:presLayoutVars>
      </dgm:prSet>
      <dgm:spPr/>
    </dgm:pt>
    <dgm:pt modelId="{E89F3105-3865-47F4-8130-9929784DC17F}" type="pres">
      <dgm:prSet presAssocID="{46888119-0AE9-43DB-B238-2C901C60535F}" presName="Name13" presStyleLbl="parChTrans1D2" presStyleIdx="24" presStyleCnt="25"/>
      <dgm:spPr/>
    </dgm:pt>
    <dgm:pt modelId="{286C0090-D602-45C5-8D41-820AA63C259C}" type="pres">
      <dgm:prSet presAssocID="{01D85FC8-BC0D-4C36-8BC6-C85FE648CC4B}" presName="childText" presStyleLbl="bgAcc1" presStyleIdx="24" presStyleCnt="25">
        <dgm:presLayoutVars>
          <dgm:bulletEnabled val="1"/>
        </dgm:presLayoutVars>
      </dgm:prSet>
      <dgm:spPr/>
    </dgm:pt>
  </dgm:ptLst>
  <dgm:cxnLst>
    <dgm:cxn modelId="{88C9D601-19C5-463F-B5A6-41B2C1533D74}" type="presOf" srcId="{189400B4-ACF7-4739-B6AE-278BCF7110FC}" destId="{C1758FC3-D362-498B-B678-11D487B6287B}" srcOrd="0" destOrd="0" presId="urn:microsoft.com/office/officeart/2005/8/layout/hierarchy3"/>
    <dgm:cxn modelId="{E968CE04-A9E4-41B8-A8A4-A0EEF738166A}" type="presOf" srcId="{AF92B12F-EE65-48DB-84BD-8FD4C6E61F65}" destId="{8EC5EEE1-CB39-4463-B935-9F1CA17D4493}" srcOrd="0" destOrd="0" presId="urn:microsoft.com/office/officeart/2005/8/layout/hierarchy3"/>
    <dgm:cxn modelId="{1514C607-F237-496A-872F-A9B1AF03070E}" type="presOf" srcId="{D0488EED-A3CF-4241-A0EC-3D0CF0EDA683}" destId="{64A74BEE-BDDE-4B1D-9F97-7B13C99464F3}" srcOrd="1" destOrd="0" presId="urn:microsoft.com/office/officeart/2005/8/layout/hierarchy3"/>
    <dgm:cxn modelId="{72107113-4D4D-401F-B1FA-F8696B657742}" type="presOf" srcId="{2D22126D-0243-4271-AABF-71B8BED02E75}" destId="{8BC3022B-CEEA-40A8-8A71-B94924D90B4D}" srcOrd="0" destOrd="0" presId="urn:microsoft.com/office/officeart/2005/8/layout/hierarchy3"/>
    <dgm:cxn modelId="{6D66E113-3B5A-4637-8D7E-54F853791F7F}" srcId="{27648765-E71E-4148-BDA6-6172859021F7}" destId="{49484CD3-7843-4C08-BA28-E4AC33679AFB}" srcOrd="0" destOrd="0" parTransId="{78722818-EF6E-44E6-AA70-A9BC3697D18E}" sibTransId="{D8C0F853-766C-4393-AE4B-ADBF3682F401}"/>
    <dgm:cxn modelId="{17CB2D15-33A4-4FD6-BC27-2FFE4B535798}" type="presOf" srcId="{78722818-EF6E-44E6-AA70-A9BC3697D18E}" destId="{B83B1310-CD0A-4B9C-AFEA-4D7A3EFA526F}" srcOrd="0" destOrd="0" presId="urn:microsoft.com/office/officeart/2005/8/layout/hierarchy3"/>
    <dgm:cxn modelId="{DEBCEB15-1778-494D-A0C2-EBD120D72C20}" srcId="{189400B4-ACF7-4739-B6AE-278BCF7110FC}" destId="{A79E33BC-B89E-479C-BA0A-78A33B3E188B}" srcOrd="1" destOrd="0" parTransId="{2E731D7F-5449-4D8D-BDF7-3D02C2F8AEB4}" sibTransId="{58AF4BEB-EA9B-4B75-80FF-6EE8452AF6E7}"/>
    <dgm:cxn modelId="{5822461A-5214-497F-818F-34B25F78FB38}" srcId="{D0488EED-A3CF-4241-A0EC-3D0CF0EDA683}" destId="{3A0030F0-B8B5-42CF-8481-28F2A9B5176D}" srcOrd="1" destOrd="0" parTransId="{D53FC26A-C59A-4BB2-969B-87637EAD4918}" sibTransId="{3F5FEAB1-BF60-4916-9867-ED835A02BD30}"/>
    <dgm:cxn modelId="{CD37421D-1795-42EE-8B2C-8672122EB5A8}" type="presOf" srcId="{3B48858C-9A99-4EFE-9B90-24090B245603}" destId="{D97125AF-0F65-464F-9B1E-C1EE2968405D}" srcOrd="0" destOrd="0" presId="urn:microsoft.com/office/officeart/2005/8/layout/hierarchy3"/>
    <dgm:cxn modelId="{C3F8B51E-3AC7-401B-BD83-29A9A5E09B37}" type="presOf" srcId="{1A401F60-990D-453D-9125-836CA0783B12}" destId="{D4019B89-9D1F-41E6-AAAA-03308E7E1FDF}" srcOrd="0" destOrd="0" presId="urn:microsoft.com/office/officeart/2005/8/layout/hierarchy3"/>
    <dgm:cxn modelId="{860A0820-24BC-49A7-900E-F0CC3B0D4852}" type="presOf" srcId="{46888119-0AE9-43DB-B238-2C901C60535F}" destId="{E89F3105-3865-47F4-8130-9929784DC17F}" srcOrd="0" destOrd="0" presId="urn:microsoft.com/office/officeart/2005/8/layout/hierarchy3"/>
    <dgm:cxn modelId="{53EDD423-C883-4685-B0F6-14D92685FA0F}" type="presOf" srcId="{ED321F9E-F3EB-4F66-8E5D-F518B2A86B78}" destId="{96EEAA6E-1C26-4E3A-89ED-7A148E8A8052}" srcOrd="0" destOrd="0" presId="urn:microsoft.com/office/officeart/2005/8/layout/hierarchy3"/>
    <dgm:cxn modelId="{F8FDD826-8D23-4F83-93B6-881633BA2E2F}" srcId="{D0488EED-A3CF-4241-A0EC-3D0CF0EDA683}" destId="{1A401F60-990D-453D-9125-836CA0783B12}" srcOrd="4" destOrd="0" parTransId="{7BA99FC8-C83A-4BDF-8184-BAA8B2389C15}" sibTransId="{B609C190-9A55-45A9-812A-1E2E093EE139}"/>
    <dgm:cxn modelId="{69F2C127-4C8B-4FA0-A266-019E203C5443}" srcId="{85FE9BF6-38E9-4546-AA59-6AAA77107216}" destId="{215F3311-183D-46FF-B81F-5E86503FCF80}" srcOrd="0" destOrd="0" parTransId="{1BEE9DEB-3426-4812-8615-F2267595C535}" sibTransId="{418DCFBC-D0B0-4866-AD94-D68E6735A332}"/>
    <dgm:cxn modelId="{35D93E28-69C4-441A-8362-7E67FEE5AC7B}" type="presOf" srcId="{9262A34A-65C2-4AA9-8DEF-0F8BB5FBCC5A}" destId="{1ABD5A85-EE22-4C63-AF86-2AA62B3259B5}" srcOrd="0" destOrd="0" presId="urn:microsoft.com/office/officeart/2005/8/layout/hierarchy3"/>
    <dgm:cxn modelId="{C21AE229-E2A6-4887-B846-75DDA3131EFA}" type="presOf" srcId="{FCE12CD8-1692-4759-85F5-CEDFB6EAF869}" destId="{A2983619-10B2-4037-BD20-4F83B3488282}" srcOrd="0" destOrd="0" presId="urn:microsoft.com/office/officeart/2005/8/layout/hierarchy3"/>
    <dgm:cxn modelId="{8610282B-A129-421C-9919-1DDABE436103}" type="presOf" srcId="{E21831A2-EA7C-46E6-9B1E-300F556C80B4}" destId="{EE089310-8755-4DE2-BD05-3BBCBDB22810}" srcOrd="0" destOrd="1" presId="urn:microsoft.com/office/officeart/2005/8/layout/hierarchy3"/>
    <dgm:cxn modelId="{48FB2E2C-41FA-4A70-B601-F7EC8C65DC6E}" srcId="{1BA25C92-A417-422E-9A7C-413EF25A0BD6}" destId="{7AF4AC70-A496-48E7-9F10-4AD18F71761A}" srcOrd="2" destOrd="0" parTransId="{1CA788A5-A489-4FDB-95FD-374FA6318248}" sibTransId="{1EF1C6CE-0017-4518-9A05-99A4F37F7BA8}"/>
    <dgm:cxn modelId="{A577CC2C-BD6B-46C7-82CE-2559D8E4FA52}" type="presOf" srcId="{400935EB-B1FD-4648-BECB-37A59F5A1908}" destId="{4B602682-4F7E-4825-B0FF-AB619B8063B9}" srcOrd="0" destOrd="0" presId="urn:microsoft.com/office/officeart/2005/8/layout/hierarchy3"/>
    <dgm:cxn modelId="{E2BE0530-4174-45AA-B524-1E4E8547B6D0}" srcId="{34A7513F-578E-4F67-AC69-5578E2B8F49C}" destId="{79672F18-2464-481C-9728-881266A25D3C}" srcOrd="1" destOrd="0" parTransId="{41D03487-F82B-4E91-99D9-1F358C68BB14}" sibTransId="{8C777F86-5F50-4CAC-AD02-8DFEB292FAD1}"/>
    <dgm:cxn modelId="{3EF04833-F4BF-4EC8-B318-F11017E91228}" type="presOf" srcId="{D53FC26A-C59A-4BB2-969B-87637EAD4918}" destId="{22C6E64D-5E88-42B6-9F2A-970DE5B1D208}" srcOrd="0" destOrd="0" presId="urn:microsoft.com/office/officeart/2005/8/layout/hierarchy3"/>
    <dgm:cxn modelId="{A3BF2937-3BC4-4F7A-9985-70B61C6CDC4E}" srcId="{85FE9BF6-38E9-4546-AA59-6AAA77107216}" destId="{74B55DBC-E143-4859-8924-0752B4862FD7}" srcOrd="3" destOrd="0" parTransId="{759944CF-CF19-436B-9EB5-6DE6BA6DB4E6}" sibTransId="{6076AF9C-1363-498B-B992-B425972F1686}"/>
    <dgm:cxn modelId="{40239F3C-EF31-4277-AC2C-0AC40238F3BC}" type="presOf" srcId="{A6FFF65B-4D94-458B-B631-B68DFA6FD02B}" destId="{58EB0075-8545-4544-A47F-5E27E7117878}" srcOrd="0" destOrd="0" presId="urn:microsoft.com/office/officeart/2005/8/layout/hierarchy3"/>
    <dgm:cxn modelId="{42BFA13E-B3B5-46AE-9843-B1A36DC85F95}" type="presOf" srcId="{B925CBEC-D66E-4C5A-8E36-65D7B8E701E5}" destId="{B65DAF9E-1A26-4882-A59C-DF7E4F5B37C3}" srcOrd="0" destOrd="0" presId="urn:microsoft.com/office/officeart/2005/8/layout/hierarchy3"/>
    <dgm:cxn modelId="{5AD41C3F-8E5B-4199-ADCB-DB2ECF583850}" type="presOf" srcId="{F2A90BC3-7D16-4C31-94F7-2C8CAE2EE674}" destId="{D97125AF-0F65-464F-9B1E-C1EE2968405D}" srcOrd="0" destOrd="1" presId="urn:microsoft.com/office/officeart/2005/8/layout/hierarchy3"/>
    <dgm:cxn modelId="{9A1EAC5C-F533-4D43-8C05-B3821E6AE664}" type="presOf" srcId="{4D1EB5FE-1EA2-49F8-ADF2-7E6A6C8D6A5B}" destId="{EE089310-8755-4DE2-BD05-3BBCBDB22810}" srcOrd="0" destOrd="4" presId="urn:microsoft.com/office/officeart/2005/8/layout/hierarchy3"/>
    <dgm:cxn modelId="{8A9BFD5C-6A37-43AD-AA11-751B65FC12F8}" srcId="{A79E33BC-B89E-479C-BA0A-78A33B3E188B}" destId="{E21831A2-EA7C-46E6-9B1E-300F556C80B4}" srcOrd="0" destOrd="0" parTransId="{9DD1A915-DC16-40C5-8634-D4C7A9DB9789}" sibTransId="{136547E0-541E-4262-88B9-B9045BC60D99}"/>
    <dgm:cxn modelId="{BD46145E-E93F-4C9B-9E8F-A4FBFDC018AD}" srcId="{D0488EED-A3CF-4241-A0EC-3D0CF0EDA683}" destId="{A71CA430-062B-46FB-AF2C-89EA8BD8B032}" srcOrd="3" destOrd="0" parTransId="{1AA62929-2568-4B68-90CF-A84A6B69CC6E}" sibTransId="{E47F5E03-F53F-495F-B43D-43E555713B28}"/>
    <dgm:cxn modelId="{52FFE160-B9C2-4747-B3D0-8B7E56F8362F}" type="presOf" srcId="{27648765-E71E-4148-BDA6-6172859021F7}" destId="{3E260B7E-D73E-4703-818B-99C8148240F1}" srcOrd="0" destOrd="0" presId="urn:microsoft.com/office/officeart/2005/8/layout/hierarchy3"/>
    <dgm:cxn modelId="{0F460463-D5BE-4057-86F7-999943E1F50D}" type="presOf" srcId="{C8FD0B27-0BA9-4F5A-B2C3-CDFFE3168308}" destId="{BDA395D1-2FB0-4C51-832C-C1560FF3B048}" srcOrd="0" destOrd="0" presId="urn:microsoft.com/office/officeart/2005/8/layout/hierarchy3"/>
    <dgm:cxn modelId="{E65B5F44-BFEF-40A8-B7CE-D596B895DF7F}" type="presOf" srcId="{215F3311-183D-46FF-B81F-5E86503FCF80}" destId="{360F1A1C-74E1-4B7C-9588-57E062E01D4C}" srcOrd="0" destOrd="0" presId="urn:microsoft.com/office/officeart/2005/8/layout/hierarchy3"/>
    <dgm:cxn modelId="{F5B10748-1A76-48D7-84B4-907A62880C22}" type="presOf" srcId="{7BA99FC8-C83A-4BDF-8184-BAA8B2389C15}" destId="{938326E0-C16F-49BB-A8FE-0881AB7E7FB7}" srcOrd="0" destOrd="0" presId="urn:microsoft.com/office/officeart/2005/8/layout/hierarchy3"/>
    <dgm:cxn modelId="{ABC81448-730B-47C1-9CD6-4F8AF7BB3F99}" type="presOf" srcId="{B6554B26-A5E4-480F-8155-C4B84A959AD3}" destId="{69D95CCA-0DA8-4129-8719-6FD084004C79}" srcOrd="0" destOrd="0" presId="urn:microsoft.com/office/officeart/2005/8/layout/hierarchy3"/>
    <dgm:cxn modelId="{0AB84549-3A8D-46BA-B3B7-3277805939A5}" type="presOf" srcId="{85FE9BF6-38E9-4546-AA59-6AAA77107216}" destId="{DAC13EDA-4DA1-48CF-8F4D-058741BD06DD}" srcOrd="1" destOrd="0" presId="urn:microsoft.com/office/officeart/2005/8/layout/hierarchy3"/>
    <dgm:cxn modelId="{8531E84B-77F3-42EE-91C4-E32AB4E5641E}" srcId="{3B48858C-9A99-4EFE-9B90-24090B245603}" destId="{5BFD80D7-F475-4ED3-853A-BC30B84CCCAD}" srcOrd="1" destOrd="0" parTransId="{A82B4D81-C3AC-4088-AEFC-C9EAA0968ED9}" sibTransId="{CD8ACFE3-C949-4F0E-958B-0A12CA423CC9}"/>
    <dgm:cxn modelId="{05D3B94C-29D2-4338-A011-CF0C76602B3A}" srcId="{AF92B12F-EE65-48DB-84BD-8FD4C6E61F65}" destId="{189400B4-ACF7-4739-B6AE-278BCF7110FC}" srcOrd="0" destOrd="0" parTransId="{3E5A3E52-4D33-4E3F-B431-0764B66D0C8C}" sibTransId="{878CC214-2397-470F-9CA5-74E32985A3AD}"/>
    <dgm:cxn modelId="{6B49AD6E-A26E-4429-BC62-8C7D8B58C452}" srcId="{189400B4-ACF7-4739-B6AE-278BCF7110FC}" destId="{83824BD6-B77E-408A-8AD0-84F8EF9F5485}" srcOrd="0" destOrd="0" parTransId="{DB401AA1-91B5-45E6-BC18-C2B5F879792E}" sibTransId="{1C7959BE-F1E1-494C-8EA5-E000BE3CF771}"/>
    <dgm:cxn modelId="{1323DD6E-7E3F-44BE-BABE-9CDDA51FA584}" srcId="{D0488EED-A3CF-4241-A0EC-3D0CF0EDA683}" destId="{3B48858C-9A99-4EFE-9B90-24090B245603}" srcOrd="0" destOrd="0" parTransId="{400935EB-B1FD-4648-BECB-37A59F5A1908}" sibTransId="{0B7FFD9E-0A89-4E16-9735-A478371C83A6}"/>
    <dgm:cxn modelId="{DC4E0D52-E8D1-4F9D-B53C-E5A89F395B24}" type="presOf" srcId="{74B55DBC-E143-4859-8924-0752B4862FD7}" destId="{F657804B-2481-44C7-8575-5CD9094E0780}" srcOrd="0" destOrd="0" presId="urn:microsoft.com/office/officeart/2005/8/layout/hierarchy3"/>
    <dgm:cxn modelId="{F6790B53-998E-43A5-B4AF-5FEB77525D3E}" type="presOf" srcId="{FE5A6C4D-B2CC-4B6C-8664-58BE8A7434B5}" destId="{36C90DB5-3173-43D8-8407-AAF00A60B829}" srcOrd="0" destOrd="0" presId="urn:microsoft.com/office/officeart/2005/8/layout/hierarchy3"/>
    <dgm:cxn modelId="{F525C154-B107-429A-BACC-7FFF3BC2462F}" type="presOf" srcId="{1CA788A5-A489-4FDB-95FD-374FA6318248}" destId="{073ECA09-AE0E-4C8A-A885-06D56DEB81AF}" srcOrd="0" destOrd="0" presId="urn:microsoft.com/office/officeart/2005/8/layout/hierarchy3"/>
    <dgm:cxn modelId="{0195CC75-3DB6-4171-85E2-D7065B5E419F}" type="presOf" srcId="{85FE9BF6-38E9-4546-AA59-6AAA77107216}" destId="{45E94E96-7F54-4578-B77E-924ADE729501}" srcOrd="0" destOrd="0" presId="urn:microsoft.com/office/officeart/2005/8/layout/hierarchy3"/>
    <dgm:cxn modelId="{138FFF55-6A35-4B54-90D5-FA7847788BF0}" type="presOf" srcId="{DB401AA1-91B5-45E6-BC18-C2B5F879792E}" destId="{EFF57CD7-FD67-4C0A-B16B-8F65C62A1F8D}" srcOrd="0" destOrd="0" presId="urn:microsoft.com/office/officeart/2005/8/layout/hierarchy3"/>
    <dgm:cxn modelId="{319F9476-4820-44D3-BFEF-9796EDD4C528}" type="presOf" srcId="{CFC9AE2D-EDFE-40E4-9632-CBDB33D7FEAE}" destId="{34034D87-1088-4DD3-BDDF-80028304C3C9}" srcOrd="0" destOrd="0" presId="urn:microsoft.com/office/officeart/2005/8/layout/hierarchy3"/>
    <dgm:cxn modelId="{70C65F57-1B51-44AF-9AA1-58DB537B608C}" srcId="{AF92B12F-EE65-48DB-84BD-8FD4C6E61F65}" destId="{1BA25C92-A417-422E-9A7C-413EF25A0BD6}" srcOrd="5" destOrd="0" parTransId="{E2EB4BD2-CFDD-4788-956C-0B2A2C036E57}" sibTransId="{3DC3B6A1-86E6-4563-AA83-465585191A3E}"/>
    <dgm:cxn modelId="{08C2FA57-CA57-4CA0-9021-DB9384DB8177}" type="presOf" srcId="{3F5AF355-FDAD-426E-993B-BE722D7134E2}" destId="{5695AF13-8304-451F-ADD9-533072B1819D}" srcOrd="0" destOrd="0" presId="urn:microsoft.com/office/officeart/2005/8/layout/hierarchy3"/>
    <dgm:cxn modelId="{7DC3FE57-A60B-402A-A1A2-53E8FFFE504E}" type="presOf" srcId="{B5EEF0D2-E2A4-4321-96D0-60418A5EFB7C}" destId="{EE089310-8755-4DE2-BD05-3BBCBDB22810}" srcOrd="0" destOrd="3" presId="urn:microsoft.com/office/officeart/2005/8/layout/hierarchy3"/>
    <dgm:cxn modelId="{C35CE778-1E43-4C14-962D-8639079B3158}" type="presOf" srcId="{1BA25C92-A417-422E-9A7C-413EF25A0BD6}" destId="{BC89F4B0-49F1-4346-89C3-855A7E53A085}" srcOrd="1" destOrd="0" presId="urn:microsoft.com/office/officeart/2005/8/layout/hierarchy3"/>
    <dgm:cxn modelId="{334CF578-109D-450D-A9C3-0D40ADB57C03}" srcId="{A79E33BC-B89E-479C-BA0A-78A33B3E188B}" destId="{B5EEF0D2-E2A4-4321-96D0-60418A5EFB7C}" srcOrd="2" destOrd="0" parTransId="{3A2C1FF2-8F27-476A-9000-A05BB0B734FA}" sibTransId="{A6C9CDBD-A525-4CA3-B87C-F99DDCCA7959}"/>
    <dgm:cxn modelId="{9BE7F77B-75CA-4629-A87A-64EC775DCA21}" srcId="{AF92B12F-EE65-48DB-84BD-8FD4C6E61F65}" destId="{85FE9BF6-38E9-4546-AA59-6AAA77107216}" srcOrd="3" destOrd="0" parTransId="{FF39BF3E-074A-4D8A-ABD7-AABD48CA988E}" sibTransId="{DFC520DA-3665-42E2-BBB6-0FF775CC3D5B}"/>
    <dgm:cxn modelId="{4EB8BF7C-2F44-4C2C-908A-68756BB50A58}" type="presOf" srcId="{B0ED08B7-050C-4F9F-9FAF-769756EBBBF1}" destId="{2AE4FDE7-B4B4-4FB1-B28A-B28C88891171}" srcOrd="0" destOrd="0" presId="urn:microsoft.com/office/officeart/2005/8/layout/hierarchy3"/>
    <dgm:cxn modelId="{74A89F7D-1F92-48A7-A070-BB6F804BBCAC}" type="presOf" srcId="{D0488EED-A3CF-4241-A0EC-3D0CF0EDA683}" destId="{DB8ADB5A-1E66-46EE-8DF9-954D58A4CAD7}" srcOrd="0" destOrd="0" presId="urn:microsoft.com/office/officeart/2005/8/layout/hierarchy3"/>
    <dgm:cxn modelId="{4BD9447E-FFEA-462C-AE95-D166C6735CB3}" type="presOf" srcId="{83EA94F7-45C0-470A-A2A2-D4CC26C8892E}" destId="{DF28F1A1-6463-4728-B134-E9D7957A986B}" srcOrd="0" destOrd="0" presId="urn:microsoft.com/office/officeart/2005/8/layout/hierarchy3"/>
    <dgm:cxn modelId="{58C79280-2E7A-4D6D-87D6-11E004D8315D}" type="presOf" srcId="{099467CE-6ED9-4D60-8084-AC412D96DD3A}" destId="{309EE9DA-69F8-4C17-AB5F-16850910B2A1}" srcOrd="0" destOrd="0" presId="urn:microsoft.com/office/officeart/2005/8/layout/hierarchy3"/>
    <dgm:cxn modelId="{CED68B81-5DAC-4EEF-9CBE-0C60C5642101}" type="presOf" srcId="{2E731D7F-5449-4D8D-BDF7-3D02C2F8AEB4}" destId="{992629BF-899E-4D1F-A977-ECA351C29D6C}" srcOrd="0" destOrd="0" presId="urn:microsoft.com/office/officeart/2005/8/layout/hierarchy3"/>
    <dgm:cxn modelId="{7E2F0983-2994-4113-8BF5-DADF379A7F7C}" type="presOf" srcId="{5BFD80D7-F475-4ED3-853A-BC30B84CCCAD}" destId="{D97125AF-0F65-464F-9B1E-C1EE2968405D}" srcOrd="0" destOrd="2" presId="urn:microsoft.com/office/officeart/2005/8/layout/hierarchy3"/>
    <dgm:cxn modelId="{10CCA584-0531-4703-9BCD-4AD0AF9FF954}" type="presOf" srcId="{7DAE790F-5CD3-481C-B792-E1DDBAF6D325}" destId="{C96CDC39-1B51-4FAE-A5E0-FBBFF5047CD0}" srcOrd="0" destOrd="0" presId="urn:microsoft.com/office/officeart/2005/8/layout/hierarchy3"/>
    <dgm:cxn modelId="{974F0785-ADEE-45A0-B6A2-C27F22E97F0C}" srcId="{27648765-E71E-4148-BDA6-6172859021F7}" destId="{83EA94F7-45C0-470A-A2A2-D4CC26C8892E}" srcOrd="3" destOrd="0" parTransId="{CFC9AE2D-EDFE-40E4-9632-CBDB33D7FEAE}" sibTransId="{517E27B0-E6EB-480D-9B6F-85B0AA15B6ED}"/>
    <dgm:cxn modelId="{67FBC48D-0CC8-4BEC-85C6-6A7C4F34DE22}" srcId="{1BA25C92-A417-422E-9A7C-413EF25A0BD6}" destId="{BF4F12D9-92F9-4C35-9600-B2BC71AB0155}" srcOrd="0" destOrd="0" parTransId="{7938A64E-8602-43A9-BEAF-243E09367302}" sibTransId="{DAFF2ABC-C1E7-431B-B392-3FD9B862095F}"/>
    <dgm:cxn modelId="{FCE8708F-2A6F-4A7F-86D8-95C228C2A34B}" type="presOf" srcId="{34A7513F-578E-4F67-AC69-5578E2B8F49C}" destId="{9BA5A391-E4CA-4E33-85D9-62CE2AE654D6}" srcOrd="0" destOrd="0" presId="urn:microsoft.com/office/officeart/2005/8/layout/hierarchy3"/>
    <dgm:cxn modelId="{38ABDA8F-F08F-42EE-AA3C-0E1C16358D71}" type="presOf" srcId="{41D03487-F82B-4E91-99D9-1F358C68BB14}" destId="{0A6A92A6-C3FD-4A1C-908F-27DCFEB7ACE8}" srcOrd="0" destOrd="0" presId="urn:microsoft.com/office/officeart/2005/8/layout/hierarchy3"/>
    <dgm:cxn modelId="{173B8792-9DC7-4CAF-86B5-487A543E52B0}" type="presOf" srcId="{2442970B-65A1-48D7-B293-2AC046949162}" destId="{780B8E93-F197-49AF-A1C1-8310B5FBAD05}" srcOrd="0" destOrd="0" presId="urn:microsoft.com/office/officeart/2005/8/layout/hierarchy3"/>
    <dgm:cxn modelId="{15DBA092-9E23-4A58-9592-FBA81420C687}" type="presOf" srcId="{DA65C02E-BA33-43D7-A7F8-59FDD294E0D0}" destId="{6C51E00E-95B5-4AAF-B37A-91255DC913BD}" srcOrd="0" destOrd="0" presId="urn:microsoft.com/office/officeart/2005/8/layout/hierarchy3"/>
    <dgm:cxn modelId="{4EAE0794-806C-4FAF-BC2E-E01F3C22C78E}" type="presOf" srcId="{27648765-E71E-4148-BDA6-6172859021F7}" destId="{7A6180CE-4D76-4C46-A782-B05E18C2E08A}" srcOrd="1" destOrd="0" presId="urn:microsoft.com/office/officeart/2005/8/layout/hierarchy3"/>
    <dgm:cxn modelId="{F4276998-F833-4344-B318-652779892F40}" type="presOf" srcId="{6277799B-87E1-4C59-BA25-460338E5871B}" destId="{6B8C59CD-9FDD-4C38-B6E5-6798C019365F}" srcOrd="0" destOrd="0" presId="urn:microsoft.com/office/officeart/2005/8/layout/hierarchy3"/>
    <dgm:cxn modelId="{CCC15D99-38E5-4E1E-A06F-3D29F3B7A978}" type="presOf" srcId="{27D9C69C-AE72-42CA-BF72-8CC4AB9E8F2D}" destId="{1C939133-BEEA-438D-84EA-09E1CB03F5E0}" srcOrd="0" destOrd="0" presId="urn:microsoft.com/office/officeart/2005/8/layout/hierarchy3"/>
    <dgm:cxn modelId="{94194499-B549-4FBB-94BD-FAD73DDD8191}" srcId="{A79E33BC-B89E-479C-BA0A-78A33B3E188B}" destId="{C96FF449-3F25-40B5-89ED-E696B45B4C05}" srcOrd="1" destOrd="0" parTransId="{E094CE2F-6B01-4422-9A01-8D41F5D32092}" sibTransId="{ED3C0DF7-0F0B-4F76-85E8-5290F903EE17}"/>
    <dgm:cxn modelId="{C59BE399-D79B-40AB-858F-0160DE2D23DE}" type="presOf" srcId="{F7D80D2B-27D3-4B4C-AAD5-05466F8B2286}" destId="{F6726053-EC6E-4130-91AE-D7DB6A231D31}" srcOrd="0" destOrd="0" presId="urn:microsoft.com/office/officeart/2005/8/layout/hierarchy3"/>
    <dgm:cxn modelId="{27E5BF9A-D3AC-4DFE-87F8-E88BDC3DF8C4}" type="presOf" srcId="{BF4F12D9-92F9-4C35-9600-B2BC71AB0155}" destId="{9A7879F9-A238-4E61-97F1-ECE90E2E07A4}" srcOrd="0" destOrd="0" presId="urn:microsoft.com/office/officeart/2005/8/layout/hierarchy3"/>
    <dgm:cxn modelId="{FEF3CE9B-0AD1-4614-9788-56E48E6E64F0}" type="presOf" srcId="{7029E3BB-3343-46C6-9912-03311495D2DA}" destId="{D746A38A-5ACA-44EA-B18B-3BB44B22760B}" srcOrd="0" destOrd="0" presId="urn:microsoft.com/office/officeart/2005/8/layout/hierarchy3"/>
    <dgm:cxn modelId="{017BC39D-46A0-41AD-ADF6-D3ABE935D82D}" srcId="{A79E33BC-B89E-479C-BA0A-78A33B3E188B}" destId="{4D1EB5FE-1EA2-49F8-ADF2-7E6A6C8D6A5B}" srcOrd="3" destOrd="0" parTransId="{54FC220B-9B1C-4845-90A5-FCECCB4E613A}" sibTransId="{1DD33421-16BE-4A8E-AF50-1004BFC6A1B6}"/>
    <dgm:cxn modelId="{50E62EA6-791E-4444-809A-A9D21C50A54E}" type="presOf" srcId="{759944CF-CF19-436B-9EB5-6DE6BA6DB4E6}" destId="{BCBC093A-DFFC-48D5-9572-9762F542E56A}" srcOrd="0" destOrd="0" presId="urn:microsoft.com/office/officeart/2005/8/layout/hierarchy3"/>
    <dgm:cxn modelId="{13EA2FAA-A701-417F-8AC9-9E80FC257F0F}" srcId="{3B48858C-9A99-4EFE-9B90-24090B245603}" destId="{F2A90BC3-7D16-4C31-94F7-2C8CAE2EE674}" srcOrd="0" destOrd="0" parTransId="{B44ADB11-9019-49FA-8017-708FA07B78E6}" sibTransId="{E3D339DD-C299-4120-AB1F-60747A1741EE}"/>
    <dgm:cxn modelId="{AF3FCAAA-FB24-4284-BC80-9B707E3B9ADD}" srcId="{34A7513F-578E-4F67-AC69-5578E2B8F49C}" destId="{ED321F9E-F3EB-4F66-8E5D-F518B2A86B78}" srcOrd="0" destOrd="0" parTransId="{DA65C02E-BA33-43D7-A7F8-59FDD294E0D0}" sibTransId="{F2833445-A102-42C4-936E-01FB6CE74375}"/>
    <dgm:cxn modelId="{8EB475B1-216F-4E31-B669-D526E410BCA5}" srcId="{D0488EED-A3CF-4241-A0EC-3D0CF0EDA683}" destId="{FE5A6C4D-B2CC-4B6C-8664-58BE8A7434B5}" srcOrd="2" destOrd="0" parTransId="{B6554B26-A5E4-480F-8155-C4B84A959AD3}" sibTransId="{F25EDC0D-4D17-472A-A12C-60866BE4D929}"/>
    <dgm:cxn modelId="{6C3C8BB6-80E6-4D34-8BB3-0B4BB0F76F5F}" type="presOf" srcId="{C96FF449-3F25-40B5-89ED-E696B45B4C05}" destId="{EE089310-8755-4DE2-BD05-3BBCBDB22810}" srcOrd="0" destOrd="2" presId="urn:microsoft.com/office/officeart/2005/8/layout/hierarchy3"/>
    <dgm:cxn modelId="{83D0A6B6-D225-43E2-813E-23592A0AF843}" type="presOf" srcId="{79672F18-2464-481C-9728-881266A25D3C}" destId="{6AF61884-1ED3-417D-ABA4-7D7FD863545A}" srcOrd="0" destOrd="0" presId="urn:microsoft.com/office/officeart/2005/8/layout/hierarchy3"/>
    <dgm:cxn modelId="{0D3D5AB7-C585-434C-B367-C5FB88743920}" srcId="{27648765-E71E-4148-BDA6-6172859021F7}" destId="{2442970B-65A1-48D7-B293-2AC046949162}" srcOrd="1" destOrd="0" parTransId="{0A25EF31-93FA-4FF5-B735-45839F5C814B}" sibTransId="{19943A80-A6B4-4480-956B-001AE7634C1E}"/>
    <dgm:cxn modelId="{A981C3B7-167D-46DB-A932-800956D16F67}" srcId="{34A7513F-578E-4F67-AC69-5578E2B8F49C}" destId="{6277799B-87E1-4C59-BA25-460338E5871B}" srcOrd="2" destOrd="0" parTransId="{9262A34A-65C2-4AA9-8DEF-0F8BB5FBCC5A}" sibTransId="{ED2D51E7-045B-43EC-9531-32462FC472ED}"/>
    <dgm:cxn modelId="{EC1930B8-3003-4F01-8F33-F6DA8BA104DB}" srcId="{34A7513F-578E-4F67-AC69-5578E2B8F49C}" destId="{B925CBEC-D66E-4C5A-8E36-65D7B8E701E5}" srcOrd="3" destOrd="0" parTransId="{27D9C69C-AE72-42CA-BF72-8CC4AB9E8F2D}" sibTransId="{1506A89B-ABBA-4225-AA10-4DBE74CF68F0}"/>
    <dgm:cxn modelId="{13F546BC-40D6-4EE5-B09B-5709929D34F4}" srcId="{27648765-E71E-4148-BDA6-6172859021F7}" destId="{FCE12CD8-1692-4759-85F5-CEDFB6EAF869}" srcOrd="4" destOrd="0" parTransId="{7DAE790F-5CD3-481C-B792-E1DDBAF6D325}" sibTransId="{87297AD0-27E1-4191-AA49-CD4F04D04742}"/>
    <dgm:cxn modelId="{5E4E49BC-7B38-4355-A491-A1FFE46E800D}" type="presOf" srcId="{D6B16539-7117-48B8-80A2-0A0C4BA3DF0D}" destId="{4F133E03-D584-412D-AE76-4B5C57F0791D}" srcOrd="0" destOrd="0" presId="urn:microsoft.com/office/officeart/2005/8/layout/hierarchy3"/>
    <dgm:cxn modelId="{6000A4BF-79EE-4A22-91BB-74F7C41A86D9}" srcId="{1BA25C92-A417-422E-9A7C-413EF25A0BD6}" destId="{099467CE-6ED9-4D60-8084-AC412D96DD3A}" srcOrd="1" destOrd="0" parTransId="{2D22126D-0243-4271-AABF-71B8BED02E75}" sibTransId="{4B3D8A04-59D0-4069-8DBE-329E6DE76D2E}"/>
    <dgm:cxn modelId="{E845D8C1-D0FF-4183-B690-5057E10F1A57}" srcId="{AF92B12F-EE65-48DB-84BD-8FD4C6E61F65}" destId="{34A7513F-578E-4F67-AC69-5578E2B8F49C}" srcOrd="4" destOrd="0" parTransId="{2105BED5-3ED0-4852-B169-B9A58E22E3A2}" sibTransId="{DDAA93FE-3E63-4FA8-8430-658CD7F06B1A}"/>
    <dgm:cxn modelId="{2CA303C2-3C17-4CB0-8F47-D26B0635EBC5}" srcId="{1BA25C92-A417-422E-9A7C-413EF25A0BD6}" destId="{01D85FC8-BC0D-4C36-8BC6-C85FE648CC4B}" srcOrd="3" destOrd="0" parTransId="{46888119-0AE9-43DB-B238-2C901C60535F}" sibTransId="{8CB74554-14E9-45A9-B5EE-09EB6B6AD9A3}"/>
    <dgm:cxn modelId="{5CA54CC3-D4B9-4442-A895-5ED9C803EBE4}" srcId="{85FE9BF6-38E9-4546-AA59-6AAA77107216}" destId="{7029E3BB-3343-46C6-9912-03311495D2DA}" srcOrd="4" destOrd="0" parTransId="{B0ED08B7-050C-4F9F-9FAF-769756EBBBF1}" sibTransId="{4BEC27B6-021C-41B8-B544-974E558D2645}"/>
    <dgm:cxn modelId="{4C53BBC3-0C80-45A2-9BF1-DD20EB167991}" type="presOf" srcId="{3A0030F0-B8B5-42CF-8481-28F2A9B5176D}" destId="{2E52ADC2-6FBC-4DF8-AB1E-EA9C1E0A6A67}" srcOrd="0" destOrd="0" presId="urn:microsoft.com/office/officeart/2005/8/layout/hierarchy3"/>
    <dgm:cxn modelId="{62FD55C5-1E8A-4008-91A2-8AA511DB9E19}" type="presOf" srcId="{0A25EF31-93FA-4FF5-B735-45839F5C814B}" destId="{18A54A19-01E7-4FFC-BAF6-814B71E3D078}" srcOrd="0" destOrd="0" presId="urn:microsoft.com/office/officeart/2005/8/layout/hierarchy3"/>
    <dgm:cxn modelId="{87A515CD-4BD4-4486-AD58-B59A421C34B1}" type="presOf" srcId="{1AA62929-2568-4B68-90CF-A84A6B69CC6E}" destId="{F18D8D42-85FE-4696-BEDA-5554867F535D}" srcOrd="0" destOrd="0" presId="urn:microsoft.com/office/officeart/2005/8/layout/hierarchy3"/>
    <dgm:cxn modelId="{9970B2CF-3A19-4913-955A-21D79291D6F5}" type="presOf" srcId="{A71CA430-062B-46FB-AF2C-89EA8BD8B032}" destId="{952C2D98-3835-4E8A-8393-D09AFF78347F}" srcOrd="0" destOrd="0" presId="urn:microsoft.com/office/officeart/2005/8/layout/hierarchy3"/>
    <dgm:cxn modelId="{B54F43D1-D6ED-4D79-B66A-060E4DF4DE8E}" srcId="{AF92B12F-EE65-48DB-84BD-8FD4C6E61F65}" destId="{D0488EED-A3CF-4241-A0EC-3D0CF0EDA683}" srcOrd="1" destOrd="0" parTransId="{9F9E302F-AB81-4073-BC63-4DC75A844767}" sibTransId="{F5AB4913-5E82-4681-BDE9-3B47E7D25582}"/>
    <dgm:cxn modelId="{63F5BDD7-017C-465F-9A55-F11FFEEAEC2B}" srcId="{AF92B12F-EE65-48DB-84BD-8FD4C6E61F65}" destId="{27648765-E71E-4148-BDA6-6172859021F7}" srcOrd="2" destOrd="0" parTransId="{EBEE2422-1B25-41DF-8ECB-45F30CBDA89D}" sibTransId="{FED9FDD7-74C3-4057-9AB4-CD76D5CD6B92}"/>
    <dgm:cxn modelId="{431395E0-1F89-43C3-8188-7988F9AA8764}" type="presOf" srcId="{1BA25C92-A417-422E-9A7C-413EF25A0BD6}" destId="{94E2E1CD-72CF-44E2-9709-8572D010745F}" srcOrd="0" destOrd="0" presId="urn:microsoft.com/office/officeart/2005/8/layout/hierarchy3"/>
    <dgm:cxn modelId="{B17570E2-4E62-4926-AABB-F39C40F9C831}" srcId="{27648765-E71E-4148-BDA6-6172859021F7}" destId="{3F5AF355-FDAD-426E-993B-BE722D7134E2}" srcOrd="2" destOrd="0" parTransId="{F7D80D2B-27D3-4B4C-AAD5-05466F8B2286}" sibTransId="{65551A11-6B6A-457C-A918-B454D8EF56FC}"/>
    <dgm:cxn modelId="{6676CDE4-70D9-45FB-A316-C2FC57E1A3B5}" srcId="{85FE9BF6-38E9-4546-AA59-6AAA77107216}" destId="{D6B16539-7117-48B8-80A2-0A0C4BA3DF0D}" srcOrd="2" destOrd="0" parTransId="{FAD261FF-022B-402D-87C2-801BF765BEF5}" sibTransId="{CB946601-66B2-46BF-BF64-586949A35D6C}"/>
    <dgm:cxn modelId="{C2DCB0E5-5C10-4ADD-931A-6E1911B86221}" type="presOf" srcId="{A79E33BC-B89E-479C-BA0A-78A33B3E188B}" destId="{EE089310-8755-4DE2-BD05-3BBCBDB22810}" srcOrd="0" destOrd="0" presId="urn:microsoft.com/office/officeart/2005/8/layout/hierarchy3"/>
    <dgm:cxn modelId="{CA495EE7-E905-4B4A-B4B9-C580E49ED028}" type="presOf" srcId="{189400B4-ACF7-4739-B6AE-278BCF7110FC}" destId="{AD057822-DED8-4701-AB38-9EAD6CD7CD6B}" srcOrd="1" destOrd="0" presId="urn:microsoft.com/office/officeart/2005/8/layout/hierarchy3"/>
    <dgm:cxn modelId="{7D0DF3E9-10E7-4F45-8F25-AB261F6EF6B7}" type="presOf" srcId="{7AF4AC70-A496-48E7-9F10-4AD18F71761A}" destId="{96F20105-A3BB-4C94-A3FE-220931C28935}" srcOrd="0" destOrd="0" presId="urn:microsoft.com/office/officeart/2005/8/layout/hierarchy3"/>
    <dgm:cxn modelId="{7179A3F3-4D86-4E45-954D-DAD86CF1B3AB}" type="presOf" srcId="{49484CD3-7843-4C08-BA28-E4AC33679AFB}" destId="{A28D96D5-FE47-4DD2-9EA2-96A18F9BB23F}" srcOrd="0" destOrd="0" presId="urn:microsoft.com/office/officeart/2005/8/layout/hierarchy3"/>
    <dgm:cxn modelId="{8DB9F7F3-A8A9-4ABA-8DC3-A5E8E3305940}" type="presOf" srcId="{83824BD6-B77E-408A-8AD0-84F8EF9F5485}" destId="{B1FCF9B0-1C9F-4A11-A296-47EBEA36F2EB}" srcOrd="0" destOrd="0" presId="urn:microsoft.com/office/officeart/2005/8/layout/hierarchy3"/>
    <dgm:cxn modelId="{755DA8F4-5824-4661-AB97-26F29D78D297}" type="presOf" srcId="{7938A64E-8602-43A9-BEAF-243E09367302}" destId="{901EFA1C-E0F8-423B-B630-B55DAEC135D5}" srcOrd="0" destOrd="0" presId="urn:microsoft.com/office/officeart/2005/8/layout/hierarchy3"/>
    <dgm:cxn modelId="{2B1F1DF6-D883-4B68-A8C4-B84988F88B9B}" type="presOf" srcId="{FAD261FF-022B-402D-87C2-801BF765BEF5}" destId="{E57401C9-C117-4526-A46E-FA0287A1EED7}" srcOrd="0" destOrd="0" presId="urn:microsoft.com/office/officeart/2005/8/layout/hierarchy3"/>
    <dgm:cxn modelId="{FAEBA4F9-BFB4-4F38-9664-66EB568501E4}" type="presOf" srcId="{01D85FC8-BC0D-4C36-8BC6-C85FE648CC4B}" destId="{286C0090-D602-45C5-8D41-820AA63C259C}" srcOrd="0" destOrd="0" presId="urn:microsoft.com/office/officeart/2005/8/layout/hierarchy3"/>
    <dgm:cxn modelId="{520E5FFD-502A-4B74-BF11-1E29D0258E79}" type="presOf" srcId="{34A7513F-578E-4F67-AC69-5578E2B8F49C}" destId="{ABB4E6B6-6EAC-4949-BE67-BD3FE5C9C8D3}" srcOrd="1" destOrd="0" presId="urn:microsoft.com/office/officeart/2005/8/layout/hierarchy3"/>
    <dgm:cxn modelId="{170667FD-FA7E-4E76-862B-5388A8F7C7D1}" type="presOf" srcId="{1BEE9DEB-3426-4812-8615-F2267595C535}" destId="{B87062C0-3D10-4540-9CCA-D8C7709D67D6}" srcOrd="0" destOrd="0" presId="urn:microsoft.com/office/officeart/2005/8/layout/hierarchy3"/>
    <dgm:cxn modelId="{7B05D3FF-0A3C-4E82-8AD1-C0AA55FC8A75}" srcId="{85FE9BF6-38E9-4546-AA59-6AAA77107216}" destId="{C8FD0B27-0BA9-4F5A-B2C3-CDFFE3168308}" srcOrd="1" destOrd="0" parTransId="{A6FFF65B-4D94-458B-B631-B68DFA6FD02B}" sibTransId="{798BAC27-D7B4-42B7-9F5E-AE2649ECAAC9}"/>
    <dgm:cxn modelId="{8D02DEE0-41B9-4D16-BBA7-53F166BB36FB}" type="presParOf" srcId="{8EC5EEE1-CB39-4463-B935-9F1CA17D4493}" destId="{E6CFDA26-B841-4AF7-89BC-E9871B491AC6}" srcOrd="0" destOrd="0" presId="urn:microsoft.com/office/officeart/2005/8/layout/hierarchy3"/>
    <dgm:cxn modelId="{76A6B3F3-FEC8-43C4-8D2D-EFF5892B6078}" type="presParOf" srcId="{E6CFDA26-B841-4AF7-89BC-E9871B491AC6}" destId="{4DC83715-FBEB-4644-A85C-06530430DDFF}" srcOrd="0" destOrd="0" presId="urn:microsoft.com/office/officeart/2005/8/layout/hierarchy3"/>
    <dgm:cxn modelId="{7ADEC639-B954-4EAD-8645-C3CF2FA39A4D}" type="presParOf" srcId="{4DC83715-FBEB-4644-A85C-06530430DDFF}" destId="{C1758FC3-D362-498B-B678-11D487B6287B}" srcOrd="0" destOrd="0" presId="urn:microsoft.com/office/officeart/2005/8/layout/hierarchy3"/>
    <dgm:cxn modelId="{C89A4AE2-1466-46B6-BCB5-84CEDB2598D6}" type="presParOf" srcId="{4DC83715-FBEB-4644-A85C-06530430DDFF}" destId="{AD057822-DED8-4701-AB38-9EAD6CD7CD6B}" srcOrd="1" destOrd="0" presId="urn:microsoft.com/office/officeart/2005/8/layout/hierarchy3"/>
    <dgm:cxn modelId="{EA147C7F-6CD7-475B-9686-D42EEF5D30EC}" type="presParOf" srcId="{E6CFDA26-B841-4AF7-89BC-E9871B491AC6}" destId="{AB64E9BE-1D05-4E99-A879-C23AF72321F5}" srcOrd="1" destOrd="0" presId="urn:microsoft.com/office/officeart/2005/8/layout/hierarchy3"/>
    <dgm:cxn modelId="{8B547B3A-F4A4-4771-A2B8-EE2F6E3BF02B}" type="presParOf" srcId="{AB64E9BE-1D05-4E99-A879-C23AF72321F5}" destId="{EFF57CD7-FD67-4C0A-B16B-8F65C62A1F8D}" srcOrd="0" destOrd="0" presId="urn:microsoft.com/office/officeart/2005/8/layout/hierarchy3"/>
    <dgm:cxn modelId="{2D06EE6D-AA1F-4CBA-BADF-543E8DF1F5A7}" type="presParOf" srcId="{AB64E9BE-1D05-4E99-A879-C23AF72321F5}" destId="{B1FCF9B0-1C9F-4A11-A296-47EBEA36F2EB}" srcOrd="1" destOrd="0" presId="urn:microsoft.com/office/officeart/2005/8/layout/hierarchy3"/>
    <dgm:cxn modelId="{C4987BE0-0579-4999-BE47-2DD9E4D900BD}" type="presParOf" srcId="{AB64E9BE-1D05-4E99-A879-C23AF72321F5}" destId="{992629BF-899E-4D1F-A977-ECA351C29D6C}" srcOrd="2" destOrd="0" presId="urn:microsoft.com/office/officeart/2005/8/layout/hierarchy3"/>
    <dgm:cxn modelId="{2FAA1BC7-7CF3-4F96-A93E-68FF2C50AF48}" type="presParOf" srcId="{AB64E9BE-1D05-4E99-A879-C23AF72321F5}" destId="{EE089310-8755-4DE2-BD05-3BBCBDB22810}" srcOrd="3" destOrd="0" presId="urn:microsoft.com/office/officeart/2005/8/layout/hierarchy3"/>
    <dgm:cxn modelId="{3CBF4479-0772-4035-8424-B5D57E39CE44}" type="presParOf" srcId="{8EC5EEE1-CB39-4463-B935-9F1CA17D4493}" destId="{EFCDB60C-045F-4FC2-8D60-BD2C5CA465D0}" srcOrd="1" destOrd="0" presId="urn:microsoft.com/office/officeart/2005/8/layout/hierarchy3"/>
    <dgm:cxn modelId="{B4DA6F10-7798-4A92-AADE-E6992ED7BBDD}" type="presParOf" srcId="{EFCDB60C-045F-4FC2-8D60-BD2C5CA465D0}" destId="{341589EB-D8A7-426A-8BB9-670836024794}" srcOrd="0" destOrd="0" presId="urn:microsoft.com/office/officeart/2005/8/layout/hierarchy3"/>
    <dgm:cxn modelId="{80DB5E47-3A7B-413D-8F81-45D1D21394D9}" type="presParOf" srcId="{341589EB-D8A7-426A-8BB9-670836024794}" destId="{DB8ADB5A-1E66-46EE-8DF9-954D58A4CAD7}" srcOrd="0" destOrd="0" presId="urn:microsoft.com/office/officeart/2005/8/layout/hierarchy3"/>
    <dgm:cxn modelId="{5D8A952D-163E-4959-86A6-F799F8454C48}" type="presParOf" srcId="{341589EB-D8A7-426A-8BB9-670836024794}" destId="{64A74BEE-BDDE-4B1D-9F97-7B13C99464F3}" srcOrd="1" destOrd="0" presId="urn:microsoft.com/office/officeart/2005/8/layout/hierarchy3"/>
    <dgm:cxn modelId="{26DA3F06-5A6F-40B2-BEB1-D43C731C0752}" type="presParOf" srcId="{EFCDB60C-045F-4FC2-8D60-BD2C5CA465D0}" destId="{4A47AE91-75A0-4D35-A141-41CCDFC88443}" srcOrd="1" destOrd="0" presId="urn:microsoft.com/office/officeart/2005/8/layout/hierarchy3"/>
    <dgm:cxn modelId="{9107FB4C-2128-47A6-99B3-7F5F744E5AC2}" type="presParOf" srcId="{4A47AE91-75A0-4D35-A141-41CCDFC88443}" destId="{4B602682-4F7E-4825-B0FF-AB619B8063B9}" srcOrd="0" destOrd="0" presId="urn:microsoft.com/office/officeart/2005/8/layout/hierarchy3"/>
    <dgm:cxn modelId="{CE66E295-1D07-4681-B456-FBE6F497E36C}" type="presParOf" srcId="{4A47AE91-75A0-4D35-A141-41CCDFC88443}" destId="{D97125AF-0F65-464F-9B1E-C1EE2968405D}" srcOrd="1" destOrd="0" presId="urn:microsoft.com/office/officeart/2005/8/layout/hierarchy3"/>
    <dgm:cxn modelId="{DCDE714E-F027-4BC3-9DCA-59930BAD733D}" type="presParOf" srcId="{4A47AE91-75A0-4D35-A141-41CCDFC88443}" destId="{22C6E64D-5E88-42B6-9F2A-970DE5B1D208}" srcOrd="2" destOrd="0" presId="urn:microsoft.com/office/officeart/2005/8/layout/hierarchy3"/>
    <dgm:cxn modelId="{589E87BA-CBF1-473D-954D-C20BE3BB2BD8}" type="presParOf" srcId="{4A47AE91-75A0-4D35-A141-41CCDFC88443}" destId="{2E52ADC2-6FBC-4DF8-AB1E-EA9C1E0A6A67}" srcOrd="3" destOrd="0" presId="urn:microsoft.com/office/officeart/2005/8/layout/hierarchy3"/>
    <dgm:cxn modelId="{E4B248ED-65A3-48DE-8121-048B6A448A32}" type="presParOf" srcId="{4A47AE91-75A0-4D35-A141-41CCDFC88443}" destId="{69D95CCA-0DA8-4129-8719-6FD084004C79}" srcOrd="4" destOrd="0" presId="urn:microsoft.com/office/officeart/2005/8/layout/hierarchy3"/>
    <dgm:cxn modelId="{A98F1DA5-1BA5-45F3-BEEC-81932B736B86}" type="presParOf" srcId="{4A47AE91-75A0-4D35-A141-41CCDFC88443}" destId="{36C90DB5-3173-43D8-8407-AAF00A60B829}" srcOrd="5" destOrd="0" presId="urn:microsoft.com/office/officeart/2005/8/layout/hierarchy3"/>
    <dgm:cxn modelId="{E165D580-83B5-4ED9-A6DB-9F3D4C02D5DE}" type="presParOf" srcId="{4A47AE91-75A0-4D35-A141-41CCDFC88443}" destId="{F18D8D42-85FE-4696-BEDA-5554867F535D}" srcOrd="6" destOrd="0" presId="urn:microsoft.com/office/officeart/2005/8/layout/hierarchy3"/>
    <dgm:cxn modelId="{2E1592B7-06F3-4650-8CD4-B202F246A44E}" type="presParOf" srcId="{4A47AE91-75A0-4D35-A141-41CCDFC88443}" destId="{952C2D98-3835-4E8A-8393-D09AFF78347F}" srcOrd="7" destOrd="0" presId="urn:microsoft.com/office/officeart/2005/8/layout/hierarchy3"/>
    <dgm:cxn modelId="{81321FD6-18D4-49D6-ABF0-0CF7570342E9}" type="presParOf" srcId="{4A47AE91-75A0-4D35-A141-41CCDFC88443}" destId="{938326E0-C16F-49BB-A8FE-0881AB7E7FB7}" srcOrd="8" destOrd="0" presId="urn:microsoft.com/office/officeart/2005/8/layout/hierarchy3"/>
    <dgm:cxn modelId="{8C0C9BB4-91FA-4369-B4C4-68DE6B68D729}" type="presParOf" srcId="{4A47AE91-75A0-4D35-A141-41CCDFC88443}" destId="{D4019B89-9D1F-41E6-AAAA-03308E7E1FDF}" srcOrd="9" destOrd="0" presId="urn:microsoft.com/office/officeart/2005/8/layout/hierarchy3"/>
    <dgm:cxn modelId="{A56A0C39-83AB-4C9A-878A-494362A37DE4}" type="presParOf" srcId="{8EC5EEE1-CB39-4463-B935-9F1CA17D4493}" destId="{6FEA36F3-4AEA-4387-BE07-7D75164B153C}" srcOrd="2" destOrd="0" presId="urn:microsoft.com/office/officeart/2005/8/layout/hierarchy3"/>
    <dgm:cxn modelId="{12683037-AA00-454F-ADD7-63A80103D6AE}" type="presParOf" srcId="{6FEA36F3-4AEA-4387-BE07-7D75164B153C}" destId="{344D1855-6971-4BDF-BCB1-81DB899FE7B9}" srcOrd="0" destOrd="0" presId="urn:microsoft.com/office/officeart/2005/8/layout/hierarchy3"/>
    <dgm:cxn modelId="{C4C3E846-12C7-4FD9-932F-75369D51EB4F}" type="presParOf" srcId="{344D1855-6971-4BDF-BCB1-81DB899FE7B9}" destId="{3E260B7E-D73E-4703-818B-99C8148240F1}" srcOrd="0" destOrd="0" presId="urn:microsoft.com/office/officeart/2005/8/layout/hierarchy3"/>
    <dgm:cxn modelId="{618297E3-CACB-4507-B026-AE148FC73D12}" type="presParOf" srcId="{344D1855-6971-4BDF-BCB1-81DB899FE7B9}" destId="{7A6180CE-4D76-4C46-A782-B05E18C2E08A}" srcOrd="1" destOrd="0" presId="urn:microsoft.com/office/officeart/2005/8/layout/hierarchy3"/>
    <dgm:cxn modelId="{E0CCEA67-43D6-445D-AF6A-DB6B0F0AE90E}" type="presParOf" srcId="{6FEA36F3-4AEA-4387-BE07-7D75164B153C}" destId="{7458CC39-D89D-4D6F-AC93-6EB9EB16101C}" srcOrd="1" destOrd="0" presId="urn:microsoft.com/office/officeart/2005/8/layout/hierarchy3"/>
    <dgm:cxn modelId="{6D3C1392-68F6-4546-A228-1693BD608A81}" type="presParOf" srcId="{7458CC39-D89D-4D6F-AC93-6EB9EB16101C}" destId="{B83B1310-CD0A-4B9C-AFEA-4D7A3EFA526F}" srcOrd="0" destOrd="0" presId="urn:microsoft.com/office/officeart/2005/8/layout/hierarchy3"/>
    <dgm:cxn modelId="{7DE975F7-2901-4A14-B6D3-4216A5772B52}" type="presParOf" srcId="{7458CC39-D89D-4D6F-AC93-6EB9EB16101C}" destId="{A28D96D5-FE47-4DD2-9EA2-96A18F9BB23F}" srcOrd="1" destOrd="0" presId="urn:microsoft.com/office/officeart/2005/8/layout/hierarchy3"/>
    <dgm:cxn modelId="{056E5DDA-826F-40FB-B8FD-F92A599A92D0}" type="presParOf" srcId="{7458CC39-D89D-4D6F-AC93-6EB9EB16101C}" destId="{18A54A19-01E7-4FFC-BAF6-814B71E3D078}" srcOrd="2" destOrd="0" presId="urn:microsoft.com/office/officeart/2005/8/layout/hierarchy3"/>
    <dgm:cxn modelId="{82D5F9F7-E49A-4004-83B1-FB2E2B23F0B8}" type="presParOf" srcId="{7458CC39-D89D-4D6F-AC93-6EB9EB16101C}" destId="{780B8E93-F197-49AF-A1C1-8310B5FBAD05}" srcOrd="3" destOrd="0" presId="urn:microsoft.com/office/officeart/2005/8/layout/hierarchy3"/>
    <dgm:cxn modelId="{35F57B3C-9DE9-4521-84A1-409421DD6D5E}" type="presParOf" srcId="{7458CC39-D89D-4D6F-AC93-6EB9EB16101C}" destId="{F6726053-EC6E-4130-91AE-D7DB6A231D31}" srcOrd="4" destOrd="0" presId="urn:microsoft.com/office/officeart/2005/8/layout/hierarchy3"/>
    <dgm:cxn modelId="{E270EE71-A548-45BE-80FB-EA3A8271311C}" type="presParOf" srcId="{7458CC39-D89D-4D6F-AC93-6EB9EB16101C}" destId="{5695AF13-8304-451F-ADD9-533072B1819D}" srcOrd="5" destOrd="0" presId="urn:microsoft.com/office/officeart/2005/8/layout/hierarchy3"/>
    <dgm:cxn modelId="{0B6F7AE8-3066-49AE-BDE8-598669DE1D97}" type="presParOf" srcId="{7458CC39-D89D-4D6F-AC93-6EB9EB16101C}" destId="{34034D87-1088-4DD3-BDDF-80028304C3C9}" srcOrd="6" destOrd="0" presId="urn:microsoft.com/office/officeart/2005/8/layout/hierarchy3"/>
    <dgm:cxn modelId="{FFD9F451-5CE0-4A1E-ACBC-810054EC0556}" type="presParOf" srcId="{7458CC39-D89D-4D6F-AC93-6EB9EB16101C}" destId="{DF28F1A1-6463-4728-B134-E9D7957A986B}" srcOrd="7" destOrd="0" presId="urn:microsoft.com/office/officeart/2005/8/layout/hierarchy3"/>
    <dgm:cxn modelId="{47BFCFFC-A470-4385-B46D-E47B762CD3ED}" type="presParOf" srcId="{7458CC39-D89D-4D6F-AC93-6EB9EB16101C}" destId="{C96CDC39-1B51-4FAE-A5E0-FBBFF5047CD0}" srcOrd="8" destOrd="0" presId="urn:microsoft.com/office/officeart/2005/8/layout/hierarchy3"/>
    <dgm:cxn modelId="{98BE00F9-33CD-4586-8497-89331636C45F}" type="presParOf" srcId="{7458CC39-D89D-4D6F-AC93-6EB9EB16101C}" destId="{A2983619-10B2-4037-BD20-4F83B3488282}" srcOrd="9" destOrd="0" presId="urn:microsoft.com/office/officeart/2005/8/layout/hierarchy3"/>
    <dgm:cxn modelId="{DBE99ECC-C20C-4ABC-8E57-98AC0E58AB28}" type="presParOf" srcId="{8EC5EEE1-CB39-4463-B935-9F1CA17D4493}" destId="{07C40759-D47E-4214-84B8-5BE60F16C97D}" srcOrd="3" destOrd="0" presId="urn:microsoft.com/office/officeart/2005/8/layout/hierarchy3"/>
    <dgm:cxn modelId="{679FEEA0-C517-4932-A443-31AA140B2293}" type="presParOf" srcId="{07C40759-D47E-4214-84B8-5BE60F16C97D}" destId="{2FF81E9F-FD4E-4119-A2E2-9EC6E0F71557}" srcOrd="0" destOrd="0" presId="urn:microsoft.com/office/officeart/2005/8/layout/hierarchy3"/>
    <dgm:cxn modelId="{2E340FBC-90F4-4FC8-9A54-ED701612D3D2}" type="presParOf" srcId="{2FF81E9F-FD4E-4119-A2E2-9EC6E0F71557}" destId="{45E94E96-7F54-4578-B77E-924ADE729501}" srcOrd="0" destOrd="0" presId="urn:microsoft.com/office/officeart/2005/8/layout/hierarchy3"/>
    <dgm:cxn modelId="{F833B6DF-CC3E-4923-AAD4-FA2FDB69371D}" type="presParOf" srcId="{2FF81E9F-FD4E-4119-A2E2-9EC6E0F71557}" destId="{DAC13EDA-4DA1-48CF-8F4D-058741BD06DD}" srcOrd="1" destOrd="0" presId="urn:microsoft.com/office/officeart/2005/8/layout/hierarchy3"/>
    <dgm:cxn modelId="{B4F12B8C-A70C-4C0B-8361-DAE42658682A}" type="presParOf" srcId="{07C40759-D47E-4214-84B8-5BE60F16C97D}" destId="{BA4108CF-36E5-4D34-BE13-846F82A6518C}" srcOrd="1" destOrd="0" presId="urn:microsoft.com/office/officeart/2005/8/layout/hierarchy3"/>
    <dgm:cxn modelId="{BEB07AE8-8658-4813-9D60-26F9DB48FAC0}" type="presParOf" srcId="{BA4108CF-36E5-4D34-BE13-846F82A6518C}" destId="{B87062C0-3D10-4540-9CCA-D8C7709D67D6}" srcOrd="0" destOrd="0" presId="urn:microsoft.com/office/officeart/2005/8/layout/hierarchy3"/>
    <dgm:cxn modelId="{E6160F75-5C55-4F4E-BFF2-906E70E2C192}" type="presParOf" srcId="{BA4108CF-36E5-4D34-BE13-846F82A6518C}" destId="{360F1A1C-74E1-4B7C-9588-57E062E01D4C}" srcOrd="1" destOrd="0" presId="urn:microsoft.com/office/officeart/2005/8/layout/hierarchy3"/>
    <dgm:cxn modelId="{35321464-F191-4AF6-AEA6-183DF975CF2A}" type="presParOf" srcId="{BA4108CF-36E5-4D34-BE13-846F82A6518C}" destId="{58EB0075-8545-4544-A47F-5E27E7117878}" srcOrd="2" destOrd="0" presId="urn:microsoft.com/office/officeart/2005/8/layout/hierarchy3"/>
    <dgm:cxn modelId="{3E67295B-28B7-48D1-AD4E-02C5214E63D2}" type="presParOf" srcId="{BA4108CF-36E5-4D34-BE13-846F82A6518C}" destId="{BDA395D1-2FB0-4C51-832C-C1560FF3B048}" srcOrd="3" destOrd="0" presId="urn:microsoft.com/office/officeart/2005/8/layout/hierarchy3"/>
    <dgm:cxn modelId="{6314C356-A481-43C6-BB71-6148F661AA7D}" type="presParOf" srcId="{BA4108CF-36E5-4D34-BE13-846F82A6518C}" destId="{E57401C9-C117-4526-A46E-FA0287A1EED7}" srcOrd="4" destOrd="0" presId="urn:microsoft.com/office/officeart/2005/8/layout/hierarchy3"/>
    <dgm:cxn modelId="{CF5E196F-ED23-40FC-B244-6A2E30002A76}" type="presParOf" srcId="{BA4108CF-36E5-4D34-BE13-846F82A6518C}" destId="{4F133E03-D584-412D-AE76-4B5C57F0791D}" srcOrd="5" destOrd="0" presId="urn:microsoft.com/office/officeart/2005/8/layout/hierarchy3"/>
    <dgm:cxn modelId="{6D7A1A97-081A-4935-87DD-9090AD72AFB8}" type="presParOf" srcId="{BA4108CF-36E5-4D34-BE13-846F82A6518C}" destId="{BCBC093A-DFFC-48D5-9572-9762F542E56A}" srcOrd="6" destOrd="0" presId="urn:microsoft.com/office/officeart/2005/8/layout/hierarchy3"/>
    <dgm:cxn modelId="{861560D1-8D8A-49B2-A2BE-2193FDD7F5BF}" type="presParOf" srcId="{BA4108CF-36E5-4D34-BE13-846F82A6518C}" destId="{F657804B-2481-44C7-8575-5CD9094E0780}" srcOrd="7" destOrd="0" presId="urn:microsoft.com/office/officeart/2005/8/layout/hierarchy3"/>
    <dgm:cxn modelId="{ADFEE039-3349-4D4A-8EC0-DC585318F613}" type="presParOf" srcId="{BA4108CF-36E5-4D34-BE13-846F82A6518C}" destId="{2AE4FDE7-B4B4-4FB1-B28A-B28C88891171}" srcOrd="8" destOrd="0" presId="urn:microsoft.com/office/officeart/2005/8/layout/hierarchy3"/>
    <dgm:cxn modelId="{8A37C511-0C5A-4CB8-868F-3F0EA597AB6F}" type="presParOf" srcId="{BA4108CF-36E5-4D34-BE13-846F82A6518C}" destId="{D746A38A-5ACA-44EA-B18B-3BB44B22760B}" srcOrd="9" destOrd="0" presId="urn:microsoft.com/office/officeart/2005/8/layout/hierarchy3"/>
    <dgm:cxn modelId="{A7C52643-BBBE-439B-A375-DAFB58CD170D}" type="presParOf" srcId="{8EC5EEE1-CB39-4463-B935-9F1CA17D4493}" destId="{0C446D85-1906-42A1-9179-867731897AA2}" srcOrd="4" destOrd="0" presId="urn:microsoft.com/office/officeart/2005/8/layout/hierarchy3"/>
    <dgm:cxn modelId="{71FC28FF-39FF-4373-A24F-445873C36BE8}" type="presParOf" srcId="{0C446D85-1906-42A1-9179-867731897AA2}" destId="{EB648860-FF7A-4207-8559-A22DEFC65BA0}" srcOrd="0" destOrd="0" presId="urn:microsoft.com/office/officeart/2005/8/layout/hierarchy3"/>
    <dgm:cxn modelId="{A32FD4CD-D69A-4FF1-A806-0C21C4611C41}" type="presParOf" srcId="{EB648860-FF7A-4207-8559-A22DEFC65BA0}" destId="{9BA5A391-E4CA-4E33-85D9-62CE2AE654D6}" srcOrd="0" destOrd="0" presId="urn:microsoft.com/office/officeart/2005/8/layout/hierarchy3"/>
    <dgm:cxn modelId="{BAA2034C-968C-4A6F-A98E-61CF544FA1C2}" type="presParOf" srcId="{EB648860-FF7A-4207-8559-A22DEFC65BA0}" destId="{ABB4E6B6-6EAC-4949-BE67-BD3FE5C9C8D3}" srcOrd="1" destOrd="0" presId="urn:microsoft.com/office/officeart/2005/8/layout/hierarchy3"/>
    <dgm:cxn modelId="{7B7E120D-8D8D-4208-9B03-4D2DB3B679F7}" type="presParOf" srcId="{0C446D85-1906-42A1-9179-867731897AA2}" destId="{8B238FFF-EB5E-440D-B2ED-AB2613E6C758}" srcOrd="1" destOrd="0" presId="urn:microsoft.com/office/officeart/2005/8/layout/hierarchy3"/>
    <dgm:cxn modelId="{EC8BFCEC-10E7-48EE-9506-D28515C26137}" type="presParOf" srcId="{8B238FFF-EB5E-440D-B2ED-AB2613E6C758}" destId="{6C51E00E-95B5-4AAF-B37A-91255DC913BD}" srcOrd="0" destOrd="0" presId="urn:microsoft.com/office/officeart/2005/8/layout/hierarchy3"/>
    <dgm:cxn modelId="{AD9B23A1-7562-4264-8853-F50B2961F20A}" type="presParOf" srcId="{8B238FFF-EB5E-440D-B2ED-AB2613E6C758}" destId="{96EEAA6E-1C26-4E3A-89ED-7A148E8A8052}" srcOrd="1" destOrd="0" presId="urn:microsoft.com/office/officeart/2005/8/layout/hierarchy3"/>
    <dgm:cxn modelId="{FB2DD85F-6D63-48C6-829D-68A787C422CF}" type="presParOf" srcId="{8B238FFF-EB5E-440D-B2ED-AB2613E6C758}" destId="{0A6A92A6-C3FD-4A1C-908F-27DCFEB7ACE8}" srcOrd="2" destOrd="0" presId="urn:microsoft.com/office/officeart/2005/8/layout/hierarchy3"/>
    <dgm:cxn modelId="{4BC710F0-04B7-44E4-AFEA-E071D91E9D54}" type="presParOf" srcId="{8B238FFF-EB5E-440D-B2ED-AB2613E6C758}" destId="{6AF61884-1ED3-417D-ABA4-7D7FD863545A}" srcOrd="3" destOrd="0" presId="urn:microsoft.com/office/officeart/2005/8/layout/hierarchy3"/>
    <dgm:cxn modelId="{2CB9FF0D-B78D-4F52-A816-3C5F59A9B3D6}" type="presParOf" srcId="{8B238FFF-EB5E-440D-B2ED-AB2613E6C758}" destId="{1ABD5A85-EE22-4C63-AF86-2AA62B3259B5}" srcOrd="4" destOrd="0" presId="urn:microsoft.com/office/officeart/2005/8/layout/hierarchy3"/>
    <dgm:cxn modelId="{962669CC-CBA3-4C00-869B-424B3E535CE1}" type="presParOf" srcId="{8B238FFF-EB5E-440D-B2ED-AB2613E6C758}" destId="{6B8C59CD-9FDD-4C38-B6E5-6798C019365F}" srcOrd="5" destOrd="0" presId="urn:microsoft.com/office/officeart/2005/8/layout/hierarchy3"/>
    <dgm:cxn modelId="{AE6698DE-55FF-4834-A8E5-C4324D335101}" type="presParOf" srcId="{8B238FFF-EB5E-440D-B2ED-AB2613E6C758}" destId="{1C939133-BEEA-438D-84EA-09E1CB03F5E0}" srcOrd="6" destOrd="0" presId="urn:microsoft.com/office/officeart/2005/8/layout/hierarchy3"/>
    <dgm:cxn modelId="{4F4B63F5-C690-4F89-8257-1BD494E4D552}" type="presParOf" srcId="{8B238FFF-EB5E-440D-B2ED-AB2613E6C758}" destId="{B65DAF9E-1A26-4882-A59C-DF7E4F5B37C3}" srcOrd="7" destOrd="0" presId="urn:microsoft.com/office/officeart/2005/8/layout/hierarchy3"/>
    <dgm:cxn modelId="{3A448D29-9486-48E1-8F67-03C6D96D9E7A}" type="presParOf" srcId="{8EC5EEE1-CB39-4463-B935-9F1CA17D4493}" destId="{234D7DC1-5D91-4BF0-94E3-E38AACA24742}" srcOrd="5" destOrd="0" presId="urn:microsoft.com/office/officeart/2005/8/layout/hierarchy3"/>
    <dgm:cxn modelId="{D0A2D05F-1D83-4F57-92F7-247274E79997}" type="presParOf" srcId="{234D7DC1-5D91-4BF0-94E3-E38AACA24742}" destId="{11C77F05-66EA-4964-8BD7-DB43552E316D}" srcOrd="0" destOrd="0" presId="urn:microsoft.com/office/officeart/2005/8/layout/hierarchy3"/>
    <dgm:cxn modelId="{C4E831A1-EEAF-44CD-AB1E-E411C504120C}" type="presParOf" srcId="{11C77F05-66EA-4964-8BD7-DB43552E316D}" destId="{94E2E1CD-72CF-44E2-9709-8572D010745F}" srcOrd="0" destOrd="0" presId="urn:microsoft.com/office/officeart/2005/8/layout/hierarchy3"/>
    <dgm:cxn modelId="{3AF8A068-81C0-4481-98B1-05D7AC186C5C}" type="presParOf" srcId="{11C77F05-66EA-4964-8BD7-DB43552E316D}" destId="{BC89F4B0-49F1-4346-89C3-855A7E53A085}" srcOrd="1" destOrd="0" presId="urn:microsoft.com/office/officeart/2005/8/layout/hierarchy3"/>
    <dgm:cxn modelId="{192282F6-F08A-4A01-82BD-E62630037669}" type="presParOf" srcId="{234D7DC1-5D91-4BF0-94E3-E38AACA24742}" destId="{7B10FD24-4452-4AED-A3D0-947FB880B335}" srcOrd="1" destOrd="0" presId="urn:microsoft.com/office/officeart/2005/8/layout/hierarchy3"/>
    <dgm:cxn modelId="{2070AD30-D8E0-4D82-8F67-FD99B8CDB4E1}" type="presParOf" srcId="{7B10FD24-4452-4AED-A3D0-947FB880B335}" destId="{901EFA1C-E0F8-423B-B630-B55DAEC135D5}" srcOrd="0" destOrd="0" presId="urn:microsoft.com/office/officeart/2005/8/layout/hierarchy3"/>
    <dgm:cxn modelId="{34077532-6DC7-4FD3-A85B-25B7AC37C0E6}" type="presParOf" srcId="{7B10FD24-4452-4AED-A3D0-947FB880B335}" destId="{9A7879F9-A238-4E61-97F1-ECE90E2E07A4}" srcOrd="1" destOrd="0" presId="urn:microsoft.com/office/officeart/2005/8/layout/hierarchy3"/>
    <dgm:cxn modelId="{02D67195-B8AC-4078-9EBE-0E1D3D9E48C5}" type="presParOf" srcId="{7B10FD24-4452-4AED-A3D0-947FB880B335}" destId="{8BC3022B-CEEA-40A8-8A71-B94924D90B4D}" srcOrd="2" destOrd="0" presId="urn:microsoft.com/office/officeart/2005/8/layout/hierarchy3"/>
    <dgm:cxn modelId="{FD6FF93A-A6DC-4F24-BD09-1F3D161E7E45}" type="presParOf" srcId="{7B10FD24-4452-4AED-A3D0-947FB880B335}" destId="{309EE9DA-69F8-4C17-AB5F-16850910B2A1}" srcOrd="3" destOrd="0" presId="urn:microsoft.com/office/officeart/2005/8/layout/hierarchy3"/>
    <dgm:cxn modelId="{2EA70DB2-5BBD-4D79-8DD1-A3FD84B78798}" type="presParOf" srcId="{7B10FD24-4452-4AED-A3D0-947FB880B335}" destId="{073ECA09-AE0E-4C8A-A885-06D56DEB81AF}" srcOrd="4" destOrd="0" presId="urn:microsoft.com/office/officeart/2005/8/layout/hierarchy3"/>
    <dgm:cxn modelId="{4C421E3A-4B34-441C-9985-D39466557CE3}" type="presParOf" srcId="{7B10FD24-4452-4AED-A3D0-947FB880B335}" destId="{96F20105-A3BB-4C94-A3FE-220931C28935}" srcOrd="5" destOrd="0" presId="urn:microsoft.com/office/officeart/2005/8/layout/hierarchy3"/>
    <dgm:cxn modelId="{036A0982-D70E-491B-8B5D-3A93355A194C}" type="presParOf" srcId="{7B10FD24-4452-4AED-A3D0-947FB880B335}" destId="{E89F3105-3865-47F4-8130-9929784DC17F}" srcOrd="6" destOrd="0" presId="urn:microsoft.com/office/officeart/2005/8/layout/hierarchy3"/>
    <dgm:cxn modelId="{96BFC5D1-74BB-4196-8108-36D2F3202D7B}" type="presParOf" srcId="{7B10FD24-4452-4AED-A3D0-947FB880B335}" destId="{286C0090-D602-45C5-8D41-820AA63C259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2B12F-EE65-48DB-84BD-8FD4C6E61F65}" type="doc">
      <dgm:prSet loTypeId="urn:microsoft.com/office/officeart/2005/8/layout/hierarchy3" loCatId="relationship" qsTypeId="urn:microsoft.com/office/officeart/2005/8/quickstyle/simple1" qsCatId="simple" csTypeId="urn:microsoft.com/office/officeart/2005/8/colors/colorful3" csCatId="colorful" phldr="1"/>
      <dgm:spPr/>
      <dgm:t>
        <a:bodyPr/>
        <a:lstStyle/>
        <a:p>
          <a:endParaRPr lang="en-CA"/>
        </a:p>
      </dgm:t>
    </dgm:pt>
    <dgm:pt modelId="{189400B4-ACF7-4739-B6AE-278BCF7110FC}">
      <dgm:prSet phldrT="[Text]" custT="1"/>
      <dgm:spPr/>
      <dgm:t>
        <a:bodyPr/>
        <a:lstStyle/>
        <a:p>
          <a:r>
            <a:rPr lang="en-CA" sz="800" dirty="0"/>
            <a:t>Start Project</a:t>
          </a:r>
        </a:p>
      </dgm:t>
    </dgm:pt>
    <dgm:pt modelId="{3E5A3E52-4D33-4E3F-B431-0764B66D0C8C}" type="parTrans" cxnId="{05D3B94C-29D2-4338-A011-CF0C76602B3A}">
      <dgm:prSet/>
      <dgm:spPr/>
      <dgm:t>
        <a:bodyPr/>
        <a:lstStyle/>
        <a:p>
          <a:endParaRPr lang="en-CA"/>
        </a:p>
      </dgm:t>
    </dgm:pt>
    <dgm:pt modelId="{878CC214-2397-470F-9CA5-74E32985A3AD}" type="sibTrans" cxnId="{05D3B94C-29D2-4338-A011-CF0C76602B3A}">
      <dgm:prSet/>
      <dgm:spPr/>
      <dgm:t>
        <a:bodyPr/>
        <a:lstStyle/>
        <a:p>
          <a:endParaRPr lang="en-CA"/>
        </a:p>
      </dgm:t>
    </dgm:pt>
    <dgm:pt modelId="{27648765-E71E-4148-BDA6-6172859021F7}">
      <dgm:prSet phldrT="[Text]" custT="1"/>
      <dgm:spPr/>
      <dgm:t>
        <a:bodyPr/>
        <a:lstStyle/>
        <a:p>
          <a:r>
            <a:rPr lang="en-CA" sz="800" dirty="0"/>
            <a:t>Step 2: Mapping/ Modelling Inputs</a:t>
          </a:r>
        </a:p>
      </dgm:t>
    </dgm:pt>
    <dgm:pt modelId="{EBEE2422-1B25-41DF-8ECB-45F30CBDA89D}" type="parTrans" cxnId="{63F5BDD7-017C-465F-9A55-F11FFEEAEC2B}">
      <dgm:prSet/>
      <dgm:spPr/>
      <dgm:t>
        <a:bodyPr/>
        <a:lstStyle/>
        <a:p>
          <a:endParaRPr lang="en-CA"/>
        </a:p>
      </dgm:t>
    </dgm:pt>
    <dgm:pt modelId="{FED9FDD7-74C3-4057-9AB4-CD76D5CD6B92}" type="sibTrans" cxnId="{63F5BDD7-017C-465F-9A55-F11FFEEAEC2B}">
      <dgm:prSet/>
      <dgm:spPr/>
      <dgm:t>
        <a:bodyPr/>
        <a:lstStyle/>
        <a:p>
          <a:endParaRPr lang="en-CA"/>
        </a:p>
      </dgm:t>
    </dgm:pt>
    <dgm:pt modelId="{3B48858C-9A99-4EFE-9B90-24090B245603}">
      <dgm:prSet phldrT="[Text]" custT="1"/>
      <dgm:spPr/>
      <dgm:t>
        <a:bodyPr/>
        <a:lstStyle/>
        <a:p>
          <a:r>
            <a:rPr lang="en-CA" sz="800" dirty="0"/>
            <a:t>Study SAR</a:t>
          </a:r>
        </a:p>
      </dgm:t>
    </dgm:pt>
    <dgm:pt modelId="{400935EB-B1FD-4648-BECB-37A59F5A1908}" type="parTrans" cxnId="{1323DD6E-7E3F-44BE-BABE-9CDDA51FA584}">
      <dgm:prSet/>
      <dgm:spPr/>
      <dgm:t>
        <a:bodyPr/>
        <a:lstStyle/>
        <a:p>
          <a:endParaRPr lang="en-CA"/>
        </a:p>
      </dgm:t>
    </dgm:pt>
    <dgm:pt modelId="{0B7FFD9E-0A89-4E16-9735-A478371C83A6}" type="sibTrans" cxnId="{1323DD6E-7E3F-44BE-BABE-9CDDA51FA584}">
      <dgm:prSet/>
      <dgm:spPr/>
      <dgm:t>
        <a:bodyPr/>
        <a:lstStyle/>
        <a:p>
          <a:endParaRPr lang="en-CA"/>
        </a:p>
      </dgm:t>
    </dgm:pt>
    <dgm:pt modelId="{FE5A6C4D-B2CC-4B6C-8664-58BE8A7434B5}">
      <dgm:prSet phldrT="[Text]" custT="1"/>
      <dgm:spPr/>
      <dgm:t>
        <a:bodyPr/>
        <a:lstStyle/>
        <a:p>
          <a:r>
            <a:rPr lang="en-CA" sz="800" dirty="0"/>
            <a:t>Isolated habitat</a:t>
          </a:r>
        </a:p>
      </dgm:t>
    </dgm:pt>
    <dgm:pt modelId="{B6554B26-A5E4-480F-8155-C4B84A959AD3}" type="parTrans" cxnId="{8EB475B1-216F-4E31-B669-D526E410BCA5}">
      <dgm:prSet/>
      <dgm:spPr/>
      <dgm:t>
        <a:bodyPr/>
        <a:lstStyle/>
        <a:p>
          <a:endParaRPr lang="en-CA"/>
        </a:p>
      </dgm:t>
    </dgm:pt>
    <dgm:pt modelId="{F25EDC0D-4D17-472A-A12C-60866BE4D929}" type="sibTrans" cxnId="{8EB475B1-216F-4E31-B669-D526E410BCA5}">
      <dgm:prSet/>
      <dgm:spPr/>
      <dgm:t>
        <a:bodyPr/>
        <a:lstStyle/>
        <a:p>
          <a:endParaRPr lang="en-CA"/>
        </a:p>
      </dgm:t>
    </dgm:pt>
    <dgm:pt modelId="{A71CA430-062B-46FB-AF2C-89EA8BD8B032}">
      <dgm:prSet phldrT="[Text]" custT="1"/>
      <dgm:spPr/>
      <dgm:t>
        <a:bodyPr/>
        <a:lstStyle/>
        <a:p>
          <a:r>
            <a:rPr lang="en-CA" sz="800" dirty="0"/>
            <a:t>Habitat connectivity</a:t>
          </a:r>
        </a:p>
      </dgm:t>
    </dgm:pt>
    <dgm:pt modelId="{1AA62929-2568-4B68-90CF-A84A6B69CC6E}" type="parTrans" cxnId="{BD46145E-E93F-4C9B-9E8F-A4FBFDC018AD}">
      <dgm:prSet/>
      <dgm:spPr/>
      <dgm:t>
        <a:bodyPr/>
        <a:lstStyle/>
        <a:p>
          <a:endParaRPr lang="en-CA"/>
        </a:p>
      </dgm:t>
    </dgm:pt>
    <dgm:pt modelId="{E47F5E03-F53F-495F-B43D-43E555713B28}" type="sibTrans" cxnId="{BD46145E-E93F-4C9B-9E8F-A4FBFDC018AD}">
      <dgm:prSet/>
      <dgm:spPr/>
      <dgm:t>
        <a:bodyPr/>
        <a:lstStyle/>
        <a:p>
          <a:endParaRPr lang="en-CA"/>
        </a:p>
      </dgm:t>
    </dgm:pt>
    <dgm:pt modelId="{3F5AF355-FDAD-426E-993B-BE722D7134E2}">
      <dgm:prSet phldrT="[Text]" custT="1"/>
      <dgm:spPr/>
      <dgm:t>
        <a:bodyPr/>
        <a:lstStyle/>
        <a:p>
          <a:r>
            <a:rPr lang="en-CA" sz="800" dirty="0"/>
            <a:t>Sensitive data</a:t>
          </a:r>
        </a:p>
      </dgm:t>
    </dgm:pt>
    <dgm:pt modelId="{F7D80D2B-27D3-4B4C-AAD5-05466F8B2286}" type="parTrans" cxnId="{B17570E2-4E62-4926-AABB-F39C40F9C831}">
      <dgm:prSet/>
      <dgm:spPr/>
      <dgm:t>
        <a:bodyPr/>
        <a:lstStyle/>
        <a:p>
          <a:endParaRPr lang="en-CA"/>
        </a:p>
      </dgm:t>
    </dgm:pt>
    <dgm:pt modelId="{65551A11-6B6A-457C-A918-B454D8EF56FC}" type="sibTrans" cxnId="{B17570E2-4E62-4926-AABB-F39C40F9C831}">
      <dgm:prSet/>
      <dgm:spPr/>
      <dgm:t>
        <a:bodyPr/>
        <a:lstStyle/>
        <a:p>
          <a:endParaRPr lang="en-CA"/>
        </a:p>
      </dgm:t>
    </dgm:pt>
    <dgm:pt modelId="{85FE9BF6-38E9-4546-AA59-6AAA77107216}">
      <dgm:prSet phldrT="[Text]" custT="1"/>
      <dgm:spPr/>
      <dgm:t>
        <a:bodyPr/>
        <a:lstStyle/>
        <a:p>
          <a:r>
            <a:rPr lang="en-CA" sz="800" dirty="0"/>
            <a:t>Step 3: Run Model/Map</a:t>
          </a:r>
        </a:p>
      </dgm:t>
    </dgm:pt>
    <dgm:pt modelId="{FF39BF3E-074A-4D8A-ABD7-AABD48CA988E}" type="parTrans" cxnId="{9BE7F77B-75CA-4629-A87A-64EC775DCA21}">
      <dgm:prSet/>
      <dgm:spPr/>
      <dgm:t>
        <a:bodyPr/>
        <a:lstStyle/>
        <a:p>
          <a:endParaRPr lang="en-CA"/>
        </a:p>
      </dgm:t>
    </dgm:pt>
    <dgm:pt modelId="{DFC520DA-3665-42E2-BBB6-0FF775CC3D5B}" type="sibTrans" cxnId="{9BE7F77B-75CA-4629-A87A-64EC775DCA21}">
      <dgm:prSet/>
      <dgm:spPr/>
      <dgm:t>
        <a:bodyPr/>
        <a:lstStyle/>
        <a:p>
          <a:endParaRPr lang="en-CA"/>
        </a:p>
      </dgm:t>
    </dgm:pt>
    <dgm:pt modelId="{D6B16539-7117-48B8-80A2-0A0C4BA3DF0D}">
      <dgm:prSet phldrT="[Text]" custT="1"/>
      <dgm:spPr/>
      <dgm:t>
        <a:bodyPr/>
        <a:lstStyle/>
        <a:p>
          <a:r>
            <a:rPr lang="en-CA" sz="800" dirty="0"/>
            <a:t>Attributes</a:t>
          </a:r>
        </a:p>
      </dgm:t>
    </dgm:pt>
    <dgm:pt modelId="{FAD261FF-022B-402D-87C2-801BF765BEF5}" type="parTrans" cxnId="{6676CDE4-70D9-45FB-A316-C2FC57E1A3B5}">
      <dgm:prSet/>
      <dgm:spPr/>
      <dgm:t>
        <a:bodyPr/>
        <a:lstStyle/>
        <a:p>
          <a:endParaRPr lang="en-CA"/>
        </a:p>
      </dgm:t>
    </dgm:pt>
    <dgm:pt modelId="{CB946601-66B2-46BF-BF64-586949A35D6C}" type="sibTrans" cxnId="{6676CDE4-70D9-45FB-A316-C2FC57E1A3B5}">
      <dgm:prSet/>
      <dgm:spPr/>
      <dgm:t>
        <a:bodyPr/>
        <a:lstStyle/>
        <a:p>
          <a:endParaRPr lang="en-CA"/>
        </a:p>
      </dgm:t>
    </dgm:pt>
    <dgm:pt modelId="{74B55DBC-E143-4859-8924-0752B4862FD7}">
      <dgm:prSet phldrT="[Text]" custT="1"/>
      <dgm:spPr/>
      <dgm:t>
        <a:bodyPr/>
        <a:lstStyle/>
        <a:p>
          <a:r>
            <a:rPr lang="en-CA" sz="800" dirty="0"/>
            <a:t>Spatial analysis</a:t>
          </a:r>
        </a:p>
      </dgm:t>
    </dgm:pt>
    <dgm:pt modelId="{759944CF-CF19-436B-9EB5-6DE6BA6DB4E6}" type="parTrans" cxnId="{A3BF2937-3BC4-4F7A-9985-70B61C6CDC4E}">
      <dgm:prSet/>
      <dgm:spPr/>
      <dgm:t>
        <a:bodyPr/>
        <a:lstStyle/>
        <a:p>
          <a:endParaRPr lang="en-CA"/>
        </a:p>
      </dgm:t>
    </dgm:pt>
    <dgm:pt modelId="{6076AF9C-1363-498B-B992-B425972F1686}" type="sibTrans" cxnId="{A3BF2937-3BC4-4F7A-9985-70B61C6CDC4E}">
      <dgm:prSet/>
      <dgm:spPr/>
      <dgm:t>
        <a:bodyPr/>
        <a:lstStyle/>
        <a:p>
          <a:endParaRPr lang="en-CA"/>
        </a:p>
      </dgm:t>
    </dgm:pt>
    <dgm:pt modelId="{215F3311-183D-46FF-B81F-5E86503FCF80}">
      <dgm:prSet phldrT="[Text]" custT="1"/>
      <dgm:spPr/>
      <dgm:t>
        <a:bodyPr/>
        <a:lstStyle/>
        <a:p>
          <a:r>
            <a:rPr lang="en-CA" sz="800" dirty="0"/>
            <a:t>Pre-processing/ Standardization</a:t>
          </a:r>
        </a:p>
      </dgm:t>
    </dgm:pt>
    <dgm:pt modelId="{1BEE9DEB-3426-4812-8615-F2267595C535}" type="parTrans" cxnId="{69F2C127-4C8B-4FA0-A266-019E203C5443}">
      <dgm:prSet/>
      <dgm:spPr/>
      <dgm:t>
        <a:bodyPr/>
        <a:lstStyle/>
        <a:p>
          <a:endParaRPr lang="en-CA"/>
        </a:p>
      </dgm:t>
    </dgm:pt>
    <dgm:pt modelId="{418DCFBC-D0B0-4866-AD94-D68E6735A332}" type="sibTrans" cxnId="{69F2C127-4C8B-4FA0-A266-019E203C5443}">
      <dgm:prSet/>
      <dgm:spPr/>
      <dgm:t>
        <a:bodyPr/>
        <a:lstStyle/>
        <a:p>
          <a:endParaRPr lang="en-CA"/>
        </a:p>
      </dgm:t>
    </dgm:pt>
    <dgm:pt modelId="{49484CD3-7843-4C08-BA28-E4AC33679AFB}">
      <dgm:prSet phldrT="[Text]" custT="1"/>
      <dgm:spPr/>
      <dgm:t>
        <a:bodyPr/>
        <a:lstStyle/>
        <a:p>
          <a:r>
            <a:rPr lang="en-CA" sz="800" dirty="0"/>
            <a:t>Movement behaviour</a:t>
          </a:r>
        </a:p>
      </dgm:t>
    </dgm:pt>
    <dgm:pt modelId="{78722818-EF6E-44E6-AA70-A9BC3697D18E}" type="parTrans" cxnId="{6D66E113-3B5A-4637-8D7E-54F853791F7F}">
      <dgm:prSet/>
      <dgm:spPr/>
      <dgm:t>
        <a:bodyPr/>
        <a:lstStyle/>
        <a:p>
          <a:endParaRPr lang="en-CA"/>
        </a:p>
      </dgm:t>
    </dgm:pt>
    <dgm:pt modelId="{D8C0F853-766C-4393-AE4B-ADBF3682F401}" type="sibTrans" cxnId="{6D66E113-3B5A-4637-8D7E-54F853791F7F}">
      <dgm:prSet/>
      <dgm:spPr/>
      <dgm:t>
        <a:bodyPr/>
        <a:lstStyle/>
        <a:p>
          <a:endParaRPr lang="en-CA"/>
        </a:p>
      </dgm:t>
    </dgm:pt>
    <dgm:pt modelId="{3A0030F0-B8B5-42CF-8481-28F2A9B5176D}">
      <dgm:prSet phldrT="[Text]" custT="1"/>
      <dgm:spPr/>
      <dgm:t>
        <a:bodyPr/>
        <a:lstStyle/>
        <a:p>
          <a:r>
            <a:rPr lang="en-CA" sz="800" dirty="0"/>
            <a:t>Habitat patch</a:t>
          </a:r>
        </a:p>
      </dgm:t>
    </dgm:pt>
    <dgm:pt modelId="{D53FC26A-C59A-4BB2-969B-87637EAD4918}" type="parTrans" cxnId="{5822461A-5214-497F-818F-34B25F78FB38}">
      <dgm:prSet/>
      <dgm:spPr/>
      <dgm:t>
        <a:bodyPr/>
        <a:lstStyle/>
        <a:p>
          <a:endParaRPr lang="en-CA"/>
        </a:p>
      </dgm:t>
    </dgm:pt>
    <dgm:pt modelId="{3F5FEAB1-BF60-4916-9867-ED835A02BD30}" type="sibTrans" cxnId="{5822461A-5214-497F-818F-34B25F78FB38}">
      <dgm:prSet/>
      <dgm:spPr/>
      <dgm:t>
        <a:bodyPr/>
        <a:lstStyle/>
        <a:p>
          <a:endParaRPr lang="en-CA"/>
        </a:p>
      </dgm:t>
    </dgm:pt>
    <dgm:pt modelId="{2442970B-65A1-48D7-B293-2AC046949162}">
      <dgm:prSet phldrT="[Text]" custT="1"/>
      <dgm:spPr/>
      <dgm:t>
        <a:bodyPr/>
        <a:lstStyle/>
        <a:p>
          <a:r>
            <a:rPr lang="en-CA" sz="800" dirty="0"/>
            <a:t>Species habitat</a:t>
          </a:r>
        </a:p>
      </dgm:t>
    </dgm:pt>
    <dgm:pt modelId="{0A25EF31-93FA-4FF5-B735-45839F5C814B}" type="parTrans" cxnId="{0D3D5AB7-C585-434C-B367-C5FB88743920}">
      <dgm:prSet/>
      <dgm:spPr/>
      <dgm:t>
        <a:bodyPr/>
        <a:lstStyle/>
        <a:p>
          <a:endParaRPr lang="en-CA"/>
        </a:p>
      </dgm:t>
    </dgm:pt>
    <dgm:pt modelId="{19943A80-A6B4-4480-956B-001AE7634C1E}" type="sibTrans" cxnId="{0D3D5AB7-C585-434C-B367-C5FB88743920}">
      <dgm:prSet/>
      <dgm:spPr/>
      <dgm:t>
        <a:bodyPr/>
        <a:lstStyle/>
        <a:p>
          <a:endParaRPr lang="en-CA"/>
        </a:p>
      </dgm:t>
    </dgm:pt>
    <dgm:pt modelId="{FCE12CD8-1692-4759-85F5-CEDFB6EAF869}">
      <dgm:prSet phldrT="[Text]" custT="1"/>
      <dgm:spPr/>
      <dgm:t>
        <a:bodyPr/>
        <a:lstStyle/>
        <a:p>
          <a:r>
            <a:rPr lang="en-CA" sz="800" dirty="0"/>
            <a:t>Ecologically-relevant inputs</a:t>
          </a:r>
        </a:p>
      </dgm:t>
    </dgm:pt>
    <dgm:pt modelId="{7DAE790F-5CD3-481C-B792-E1DDBAF6D325}" type="parTrans" cxnId="{13F546BC-40D6-4EE5-B09B-5709929D34F4}">
      <dgm:prSet/>
      <dgm:spPr/>
      <dgm:t>
        <a:bodyPr/>
        <a:lstStyle/>
        <a:p>
          <a:endParaRPr lang="en-CA"/>
        </a:p>
      </dgm:t>
    </dgm:pt>
    <dgm:pt modelId="{87297AD0-27E1-4191-AA49-CD4F04D04742}" type="sibTrans" cxnId="{13F546BC-40D6-4EE5-B09B-5709929D34F4}">
      <dgm:prSet/>
      <dgm:spPr/>
      <dgm:t>
        <a:bodyPr/>
        <a:lstStyle/>
        <a:p>
          <a:endParaRPr lang="en-CA"/>
        </a:p>
      </dgm:t>
    </dgm:pt>
    <dgm:pt modelId="{C8FD0B27-0BA9-4F5A-B2C3-CDFFE3168308}">
      <dgm:prSet phldrT="[Text]" custT="1"/>
      <dgm:spPr/>
      <dgm:t>
        <a:bodyPr/>
        <a:lstStyle/>
        <a:p>
          <a:r>
            <a:rPr lang="en-CA" sz="800" dirty="0"/>
            <a:t>Parameters</a:t>
          </a:r>
        </a:p>
      </dgm:t>
    </dgm:pt>
    <dgm:pt modelId="{A6FFF65B-4D94-458B-B631-B68DFA6FD02B}" type="parTrans" cxnId="{7B05D3FF-0A3C-4E82-8AD1-C0AA55FC8A75}">
      <dgm:prSet/>
      <dgm:spPr/>
      <dgm:t>
        <a:bodyPr/>
        <a:lstStyle/>
        <a:p>
          <a:endParaRPr lang="en-CA"/>
        </a:p>
      </dgm:t>
    </dgm:pt>
    <dgm:pt modelId="{798BAC27-D7B4-42B7-9F5E-AE2649ECAAC9}" type="sibTrans" cxnId="{7B05D3FF-0A3C-4E82-8AD1-C0AA55FC8A75}">
      <dgm:prSet/>
      <dgm:spPr/>
      <dgm:t>
        <a:bodyPr/>
        <a:lstStyle/>
        <a:p>
          <a:endParaRPr lang="en-CA"/>
        </a:p>
      </dgm:t>
    </dgm:pt>
    <dgm:pt modelId="{7029E3BB-3343-46C6-9912-03311495D2DA}">
      <dgm:prSet phldrT="[Text]" custT="1"/>
      <dgm:spPr/>
      <dgm:t>
        <a:bodyPr/>
        <a:lstStyle/>
        <a:p>
          <a:r>
            <a:rPr lang="en-CA" sz="800" dirty="0"/>
            <a:t>Documentation</a:t>
          </a:r>
        </a:p>
      </dgm:t>
    </dgm:pt>
    <dgm:pt modelId="{B0ED08B7-050C-4F9F-9FAF-769756EBBBF1}" type="parTrans" cxnId="{5CA54CC3-D4B9-4442-A895-5ED9C803EBE4}">
      <dgm:prSet/>
      <dgm:spPr/>
      <dgm:t>
        <a:bodyPr/>
        <a:lstStyle/>
        <a:p>
          <a:endParaRPr lang="en-CA"/>
        </a:p>
      </dgm:t>
    </dgm:pt>
    <dgm:pt modelId="{4BEC27B6-021C-41B8-B544-974E558D2645}" type="sibTrans" cxnId="{5CA54CC3-D4B9-4442-A895-5ED9C803EBE4}">
      <dgm:prSet/>
      <dgm:spPr/>
      <dgm:t>
        <a:bodyPr/>
        <a:lstStyle/>
        <a:p>
          <a:endParaRPr lang="en-CA"/>
        </a:p>
      </dgm:t>
    </dgm:pt>
    <dgm:pt modelId="{F2A90BC3-7D16-4C31-94F7-2C8CAE2EE674}">
      <dgm:prSet phldrT="[Text]" custT="1"/>
      <dgm:spPr/>
      <dgm:t>
        <a:bodyPr/>
        <a:lstStyle/>
        <a:p>
          <a:r>
            <a:rPr lang="en-CA" sz="800" dirty="0"/>
            <a:t>Life cycle</a:t>
          </a:r>
        </a:p>
      </dgm:t>
    </dgm:pt>
    <dgm:pt modelId="{B44ADB11-9019-49FA-8017-708FA07B78E6}" type="parTrans" cxnId="{13EA2FAA-A701-417F-8AC9-9E80FC257F0F}">
      <dgm:prSet/>
      <dgm:spPr/>
      <dgm:t>
        <a:bodyPr/>
        <a:lstStyle/>
        <a:p>
          <a:endParaRPr lang="en-CA"/>
        </a:p>
      </dgm:t>
    </dgm:pt>
    <dgm:pt modelId="{E3D339DD-C299-4120-AB1F-60747A1741EE}" type="sibTrans" cxnId="{13EA2FAA-A701-417F-8AC9-9E80FC257F0F}">
      <dgm:prSet/>
      <dgm:spPr/>
      <dgm:t>
        <a:bodyPr/>
        <a:lstStyle/>
        <a:p>
          <a:endParaRPr lang="en-CA"/>
        </a:p>
      </dgm:t>
    </dgm:pt>
    <dgm:pt modelId="{5BFD80D7-F475-4ED3-853A-BC30B84CCCAD}">
      <dgm:prSet phldrT="[Text]" custT="1"/>
      <dgm:spPr/>
      <dgm:t>
        <a:bodyPr/>
        <a:lstStyle/>
        <a:p>
          <a:r>
            <a:rPr lang="en-CA" sz="800" dirty="0"/>
            <a:t>Life phase</a:t>
          </a:r>
        </a:p>
      </dgm:t>
    </dgm:pt>
    <dgm:pt modelId="{A82B4D81-C3AC-4088-AEFC-C9EAA0968ED9}" type="parTrans" cxnId="{8531E84B-77F3-42EE-91C4-E32AB4E5641E}">
      <dgm:prSet/>
      <dgm:spPr/>
      <dgm:t>
        <a:bodyPr/>
        <a:lstStyle/>
        <a:p>
          <a:endParaRPr lang="en-CA"/>
        </a:p>
      </dgm:t>
    </dgm:pt>
    <dgm:pt modelId="{CD8ACFE3-C949-4F0E-958B-0A12CA423CC9}" type="sibTrans" cxnId="{8531E84B-77F3-42EE-91C4-E32AB4E5641E}">
      <dgm:prSet/>
      <dgm:spPr/>
      <dgm:t>
        <a:bodyPr/>
        <a:lstStyle/>
        <a:p>
          <a:endParaRPr lang="en-CA"/>
        </a:p>
      </dgm:t>
    </dgm:pt>
    <dgm:pt modelId="{83EA94F7-45C0-470A-A2A2-D4CC26C8892E}">
      <dgm:prSet phldrT="[Text]" custT="1"/>
      <dgm:spPr/>
      <dgm:t>
        <a:bodyPr/>
        <a:lstStyle/>
        <a:p>
          <a:r>
            <a:rPr lang="en-CA" sz="800" dirty="0"/>
            <a:t>Data use licenses</a:t>
          </a:r>
        </a:p>
      </dgm:t>
    </dgm:pt>
    <dgm:pt modelId="{CFC9AE2D-EDFE-40E4-9632-CBDB33D7FEAE}" type="parTrans" cxnId="{974F0785-ADEE-45A0-B6A2-C27F22E97F0C}">
      <dgm:prSet/>
      <dgm:spPr/>
      <dgm:t>
        <a:bodyPr/>
        <a:lstStyle/>
        <a:p>
          <a:endParaRPr lang="en-CA"/>
        </a:p>
      </dgm:t>
    </dgm:pt>
    <dgm:pt modelId="{517E27B0-E6EB-480D-9B6F-85B0AA15B6ED}" type="sibTrans" cxnId="{974F0785-ADEE-45A0-B6A2-C27F22E97F0C}">
      <dgm:prSet/>
      <dgm:spPr/>
      <dgm:t>
        <a:bodyPr/>
        <a:lstStyle/>
        <a:p>
          <a:endParaRPr lang="en-CA"/>
        </a:p>
      </dgm:t>
    </dgm:pt>
    <dgm:pt modelId="{83824BD6-B77E-408A-8AD0-84F8EF9F5485}">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Project Tracking</a:t>
          </a:r>
        </a:p>
      </dgm:t>
    </dgm:pt>
    <dgm:pt modelId="{DB401AA1-91B5-45E6-BC18-C2B5F879792E}" type="parTrans" cxnId="{6B49AD6E-A26E-4429-BC62-8C7D8B58C452}">
      <dgm:prSet/>
      <dgm:spPr/>
      <dgm:t>
        <a:bodyPr/>
        <a:lstStyle/>
        <a:p>
          <a:endParaRPr lang="en-CA"/>
        </a:p>
      </dgm:t>
    </dgm:pt>
    <dgm:pt modelId="{1C7959BE-F1E1-494C-8EA5-E000BE3CF771}" type="sibTrans" cxnId="{6B49AD6E-A26E-4429-BC62-8C7D8B58C452}">
      <dgm:prSet/>
      <dgm:spPr/>
      <dgm:t>
        <a:bodyPr/>
        <a:lstStyle/>
        <a:p>
          <a:endParaRPr lang="en-CA"/>
        </a:p>
      </dgm:t>
    </dgm:pt>
    <dgm:pt modelId="{D0488EED-A3CF-4241-A0EC-3D0CF0EDA683}">
      <dgm:prSet phldrT="[Text]" custT="1"/>
      <dgm:spPr/>
      <dgm:t>
        <a:bodyPr/>
        <a:lstStyle/>
        <a:p>
          <a:r>
            <a:rPr lang="en-CA" sz="800" dirty="0"/>
            <a:t>Step 1: Define Study  Question</a:t>
          </a:r>
        </a:p>
      </dgm:t>
    </dgm:pt>
    <dgm:pt modelId="{9F9E302F-AB81-4073-BC63-4DC75A844767}" type="parTrans" cxnId="{B54F43D1-D6ED-4D79-B66A-060E4DF4DE8E}">
      <dgm:prSet/>
      <dgm:spPr/>
      <dgm:t>
        <a:bodyPr/>
        <a:lstStyle/>
        <a:p>
          <a:endParaRPr lang="en-CA"/>
        </a:p>
      </dgm:t>
    </dgm:pt>
    <dgm:pt modelId="{F5AB4913-5E82-4681-BDE9-3B47E7D25582}" type="sibTrans" cxnId="{B54F43D1-D6ED-4D79-B66A-060E4DF4DE8E}">
      <dgm:prSet/>
      <dgm:spPr/>
      <dgm:t>
        <a:bodyPr/>
        <a:lstStyle/>
        <a:p>
          <a:endParaRPr lang="en-CA"/>
        </a:p>
      </dgm:t>
    </dgm:pt>
    <dgm:pt modelId="{34A7513F-578E-4F67-AC69-5578E2B8F49C}">
      <dgm:prSet phldrT="[Text]" custT="1"/>
      <dgm:spPr/>
      <dgm:t>
        <a:bodyPr/>
        <a:lstStyle/>
        <a:p>
          <a:r>
            <a:rPr lang="en-CA" sz="800" dirty="0"/>
            <a:t>Step 4: Post-production</a:t>
          </a:r>
        </a:p>
      </dgm:t>
    </dgm:pt>
    <dgm:pt modelId="{2105BED5-3ED0-4852-B169-B9A58E22E3A2}" type="parTrans" cxnId="{E845D8C1-D0FF-4183-B690-5057E10F1A57}">
      <dgm:prSet/>
      <dgm:spPr/>
      <dgm:t>
        <a:bodyPr/>
        <a:lstStyle/>
        <a:p>
          <a:endParaRPr lang="en-CA"/>
        </a:p>
      </dgm:t>
    </dgm:pt>
    <dgm:pt modelId="{DDAA93FE-3E63-4FA8-8430-658CD7F06B1A}" type="sibTrans" cxnId="{E845D8C1-D0FF-4183-B690-5057E10F1A57}">
      <dgm:prSet/>
      <dgm:spPr/>
      <dgm:t>
        <a:bodyPr/>
        <a:lstStyle/>
        <a:p>
          <a:endParaRPr lang="en-CA"/>
        </a:p>
      </dgm:t>
    </dgm:pt>
    <dgm:pt modelId="{BF4F12D9-92F9-4C35-9600-B2BC71AB0155}">
      <dgm:prSet phldrT="[Text]" custT="1"/>
      <dgm:spPr/>
      <dgm:t>
        <a:bodyPr/>
        <a:lstStyle/>
        <a:p>
          <a:r>
            <a:rPr lang="en-CA" sz="800" dirty="0" err="1"/>
            <a:t>SpeciesDB</a:t>
          </a:r>
          <a:endParaRPr lang="en-CA" sz="800" dirty="0"/>
        </a:p>
      </dgm:t>
    </dgm:pt>
    <dgm:pt modelId="{7938A64E-8602-43A9-BEAF-243E09367302}" type="parTrans" cxnId="{67FBC48D-0CC8-4BEC-85C6-6A7C4F34DE22}">
      <dgm:prSet/>
      <dgm:spPr/>
      <dgm:t>
        <a:bodyPr/>
        <a:lstStyle/>
        <a:p>
          <a:endParaRPr lang="en-CA"/>
        </a:p>
      </dgm:t>
    </dgm:pt>
    <dgm:pt modelId="{DAFF2ABC-C1E7-431B-B392-3FD9B862095F}" type="sibTrans" cxnId="{67FBC48D-0CC8-4BEC-85C6-6A7C4F34DE22}">
      <dgm:prSet/>
      <dgm:spPr/>
      <dgm:t>
        <a:bodyPr/>
        <a:lstStyle/>
        <a:p>
          <a:endParaRPr lang="en-CA"/>
        </a:p>
      </dgm:t>
    </dgm:pt>
    <dgm:pt modelId="{099467CE-6ED9-4D60-8084-AC412D96DD3A}">
      <dgm:prSet phldrT="[Text]" custT="1"/>
      <dgm:spPr/>
      <dgm:t>
        <a:bodyPr/>
        <a:lstStyle/>
        <a:p>
          <a:r>
            <a:rPr lang="en-CA" sz="800" dirty="0"/>
            <a:t>Mapper Templates</a:t>
          </a:r>
        </a:p>
      </dgm:t>
    </dgm:pt>
    <dgm:pt modelId="{2D22126D-0243-4271-AABF-71B8BED02E75}" type="parTrans" cxnId="{6000A4BF-79EE-4A22-91BB-74F7C41A86D9}">
      <dgm:prSet/>
      <dgm:spPr/>
      <dgm:t>
        <a:bodyPr/>
        <a:lstStyle/>
        <a:p>
          <a:endParaRPr lang="en-CA"/>
        </a:p>
      </dgm:t>
    </dgm:pt>
    <dgm:pt modelId="{4B3D8A04-59D0-4069-8DBE-329E6DE76D2E}" type="sibTrans" cxnId="{6000A4BF-79EE-4A22-91BB-74F7C41A86D9}">
      <dgm:prSet/>
      <dgm:spPr/>
      <dgm:t>
        <a:bodyPr/>
        <a:lstStyle/>
        <a:p>
          <a:endParaRPr lang="en-CA"/>
        </a:p>
      </dgm:t>
    </dgm:pt>
    <dgm:pt modelId="{7AF4AC70-A496-48E7-9F10-4AD18F71761A}">
      <dgm:prSet phldrT="[Text]" custT="1"/>
      <dgm:spPr/>
      <dgm:t>
        <a:bodyPr/>
        <a:lstStyle/>
        <a:p>
          <a:r>
            <a:rPr lang="en-CA" sz="800" dirty="0"/>
            <a:t>Project Tracking</a:t>
          </a:r>
        </a:p>
      </dgm:t>
    </dgm:pt>
    <dgm:pt modelId="{1CA788A5-A489-4FDB-95FD-374FA6318248}" type="parTrans" cxnId="{48FB2E2C-41FA-4A70-B601-F7EC8C65DC6E}">
      <dgm:prSet/>
      <dgm:spPr/>
      <dgm:t>
        <a:bodyPr/>
        <a:lstStyle/>
        <a:p>
          <a:endParaRPr lang="en-CA"/>
        </a:p>
      </dgm:t>
    </dgm:pt>
    <dgm:pt modelId="{1EF1C6CE-0017-4518-9A05-99A4F37F7BA8}" type="sibTrans" cxnId="{48FB2E2C-41FA-4A70-B601-F7EC8C65DC6E}">
      <dgm:prSet/>
      <dgm:spPr/>
      <dgm:t>
        <a:bodyPr/>
        <a:lstStyle/>
        <a:p>
          <a:endParaRPr lang="en-CA"/>
        </a:p>
      </dgm:t>
    </dgm:pt>
    <dgm:pt modelId="{ED321F9E-F3EB-4F66-8E5D-F518B2A86B78}">
      <dgm:prSet phldrT="[Text]" custT="1"/>
      <dgm:spPr>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gm:spPr>
      <dgm:t>
        <a:bodyPr spcFirstLastPara="0" vert="horz" wrap="square" lIns="123825" tIns="123825" rIns="123825" bIns="123825" numCol="1" spcCol="1270" anchor="t" anchorCtr="0"/>
        <a:lstStyle/>
        <a:p>
          <a:pPr marL="57150" lvl="1" indent="-57150" algn="l" defTabSz="355600">
            <a:lnSpc>
              <a:spcPct val="90000"/>
            </a:lnSpc>
            <a:spcBef>
              <a:spcPct val="0"/>
            </a:spcBef>
            <a:spcAft>
              <a:spcPct val="15000"/>
            </a:spcAft>
            <a:buChar char="•"/>
          </a:pPr>
          <a:r>
            <a:rPr lang="en-CA" sz="800" kern="1200" dirty="0">
              <a:solidFill>
                <a:prstClr val="black">
                  <a:hueOff val="0"/>
                  <a:satOff val="0"/>
                  <a:lumOff val="0"/>
                  <a:alphaOff val="0"/>
                </a:prstClr>
              </a:solidFill>
              <a:latin typeface="Calibri" panose="020F0502020204030204"/>
              <a:ea typeface="+mn-ea"/>
              <a:cs typeface="+mn-cs"/>
            </a:rPr>
            <a:t>Quality control</a:t>
          </a:r>
        </a:p>
      </dgm:t>
    </dgm:pt>
    <dgm:pt modelId="{DA65C02E-BA33-43D7-A7F8-59FDD294E0D0}" type="parTrans" cxnId="{AF3FCAAA-FB24-4284-BC80-9B707E3B9ADD}">
      <dgm:prSet/>
      <dgm:spPr/>
      <dgm:t>
        <a:bodyPr/>
        <a:lstStyle/>
        <a:p>
          <a:endParaRPr lang="en-CA"/>
        </a:p>
      </dgm:t>
    </dgm:pt>
    <dgm:pt modelId="{F2833445-A102-42C4-936E-01FB6CE74375}" type="sibTrans" cxnId="{AF3FCAAA-FB24-4284-BC80-9B707E3B9ADD}">
      <dgm:prSet/>
      <dgm:spPr/>
      <dgm:t>
        <a:bodyPr/>
        <a:lstStyle/>
        <a:p>
          <a:endParaRPr lang="en-CA"/>
        </a:p>
      </dgm:t>
    </dgm:pt>
    <dgm:pt modelId="{79672F18-2464-481C-9728-881266A25D3C}">
      <dgm:prSet phldrT="[Text]" custT="1"/>
      <dgm:spPr>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gm:spPr>
      <dgm:t>
        <a:bodyPr spcFirstLastPara="0" vert="horz" wrap="square" lIns="123825" tIns="123825" rIns="123825" bIns="123825" numCol="1" spcCol="1270" anchor="t" anchorCtr="0"/>
        <a:lstStyle/>
        <a:p>
          <a:pPr marL="0" lvl="1" indent="1588" algn="l" defTabSz="355600">
            <a:lnSpc>
              <a:spcPct val="90000"/>
            </a:lnSpc>
            <a:spcBef>
              <a:spcPct val="0"/>
            </a:spcBef>
            <a:spcAft>
              <a:spcPct val="15000"/>
            </a:spcAft>
            <a:buChar char="•"/>
          </a:pPr>
          <a:r>
            <a:rPr lang="en-CA" sz="800" kern="1200" dirty="0">
              <a:solidFill>
                <a:prstClr val="black">
                  <a:hueOff val="0"/>
                  <a:satOff val="0"/>
                  <a:lumOff val="0"/>
                  <a:alphaOff val="0"/>
                </a:prstClr>
              </a:solidFill>
              <a:latin typeface="Calibri" panose="020F0502020204030204"/>
              <a:ea typeface="+mn-ea"/>
              <a:cs typeface="+mn-cs"/>
            </a:rPr>
            <a:t>Metadata</a:t>
          </a:r>
        </a:p>
      </dgm:t>
    </dgm:pt>
    <dgm:pt modelId="{41D03487-F82B-4E91-99D9-1F358C68BB14}" type="parTrans" cxnId="{E2BE0530-4174-45AA-B524-1E4E8547B6D0}">
      <dgm:prSet/>
      <dgm:spPr/>
      <dgm:t>
        <a:bodyPr/>
        <a:lstStyle/>
        <a:p>
          <a:endParaRPr lang="en-CA"/>
        </a:p>
      </dgm:t>
    </dgm:pt>
    <dgm:pt modelId="{8C777F86-5F50-4CAC-AD02-8DFEB292FAD1}" type="sibTrans" cxnId="{E2BE0530-4174-45AA-B524-1E4E8547B6D0}">
      <dgm:prSet/>
      <dgm:spPr/>
      <dgm:t>
        <a:bodyPr/>
        <a:lstStyle/>
        <a:p>
          <a:endParaRPr lang="en-CA"/>
        </a:p>
      </dgm:t>
    </dgm:pt>
    <dgm:pt modelId="{6277799B-87E1-4C59-BA25-460338E5871B}">
      <dgm:prSet phldrT="[Text]" custT="1"/>
      <dgm:spPr>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gm:spPr>
      <dgm:t>
        <a:bodyPr spcFirstLastPara="0" vert="horz" wrap="square" lIns="123825" tIns="123825" rIns="123825" bIns="123825" numCol="1" spcCol="1270" anchor="t" anchorCtr="0"/>
        <a:lstStyle/>
        <a:p>
          <a:pPr marL="0" lvl="1" indent="1588" algn="l" defTabSz="355600">
            <a:lnSpc>
              <a:spcPct val="90000"/>
            </a:lnSpc>
            <a:spcBef>
              <a:spcPct val="0"/>
            </a:spcBef>
            <a:spcAft>
              <a:spcPct val="15000"/>
            </a:spcAft>
            <a:buChar char="•"/>
          </a:pPr>
          <a:r>
            <a:rPr lang="en-CA" sz="800" kern="1200" dirty="0">
              <a:solidFill>
                <a:prstClr val="black">
                  <a:hueOff val="0"/>
                  <a:satOff val="0"/>
                  <a:lumOff val="0"/>
                  <a:alphaOff val="0"/>
                </a:prstClr>
              </a:solidFill>
              <a:latin typeface="Calibri" panose="020F0502020204030204"/>
              <a:ea typeface="+mn-ea"/>
              <a:cs typeface="+mn-cs"/>
            </a:rPr>
            <a:t>Output Maps</a:t>
          </a:r>
        </a:p>
      </dgm:t>
    </dgm:pt>
    <dgm:pt modelId="{9262A34A-65C2-4AA9-8DEF-0F8BB5FBCC5A}" type="parTrans" cxnId="{A981C3B7-167D-46DB-A932-800956D16F67}">
      <dgm:prSet/>
      <dgm:spPr/>
      <dgm:t>
        <a:bodyPr/>
        <a:lstStyle/>
        <a:p>
          <a:endParaRPr lang="en-CA"/>
        </a:p>
      </dgm:t>
    </dgm:pt>
    <dgm:pt modelId="{ED2D51E7-045B-43EC-9531-32462FC472ED}" type="sibTrans" cxnId="{A981C3B7-167D-46DB-A932-800956D16F67}">
      <dgm:prSet/>
      <dgm:spPr/>
      <dgm:t>
        <a:bodyPr/>
        <a:lstStyle/>
        <a:p>
          <a:endParaRPr lang="en-CA"/>
        </a:p>
      </dgm:t>
    </dgm:pt>
    <dgm:pt modelId="{B925CBEC-D66E-4C5A-8E36-65D7B8E701E5}">
      <dgm:prSet phldrT="[Text]" custT="1"/>
      <dgm:spPr>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gm:spPr>
      <dgm:t>
        <a:bodyPr spcFirstLastPara="0" vert="horz" wrap="square" lIns="123825" tIns="123825" rIns="123825" bIns="123825" numCol="1" spcCol="1270" anchor="t" anchorCtr="0"/>
        <a:lstStyle/>
        <a:p>
          <a:pPr marL="57150" lvl="1" indent="-57150" algn="l" defTabSz="355600">
            <a:lnSpc>
              <a:spcPct val="90000"/>
            </a:lnSpc>
            <a:spcBef>
              <a:spcPct val="0"/>
            </a:spcBef>
            <a:spcAft>
              <a:spcPct val="15000"/>
            </a:spcAft>
            <a:buChar char="•"/>
          </a:pPr>
          <a:r>
            <a:rPr lang="en-CA" sz="800" kern="1200" dirty="0">
              <a:solidFill>
                <a:prstClr val="black">
                  <a:hueOff val="0"/>
                  <a:satOff val="0"/>
                  <a:lumOff val="0"/>
                  <a:alphaOff val="0"/>
                </a:prstClr>
              </a:solidFill>
              <a:latin typeface="Calibri" panose="020F0502020204030204"/>
              <a:ea typeface="+mn-ea"/>
              <a:cs typeface="+mn-cs"/>
            </a:rPr>
            <a:t>Reports</a:t>
          </a:r>
        </a:p>
      </dgm:t>
    </dgm:pt>
    <dgm:pt modelId="{27D9C69C-AE72-42CA-BF72-8CC4AB9E8F2D}" type="parTrans" cxnId="{EC1930B8-3003-4F01-8F33-F6DA8BA104DB}">
      <dgm:prSet/>
      <dgm:spPr/>
      <dgm:t>
        <a:bodyPr/>
        <a:lstStyle/>
        <a:p>
          <a:endParaRPr lang="en-CA"/>
        </a:p>
      </dgm:t>
    </dgm:pt>
    <dgm:pt modelId="{1506A89B-ABBA-4225-AA10-4DBE74CF68F0}" type="sibTrans" cxnId="{EC1930B8-3003-4F01-8F33-F6DA8BA104DB}">
      <dgm:prSet/>
      <dgm:spPr/>
      <dgm:t>
        <a:bodyPr/>
        <a:lstStyle/>
        <a:p>
          <a:endParaRPr lang="en-CA"/>
        </a:p>
      </dgm:t>
    </dgm:pt>
    <dgm:pt modelId="{1BA25C92-A417-422E-9A7C-413EF25A0BD6}">
      <dgm:prSet phldrT="[Text]" custT="1"/>
      <dgm:spPr/>
      <dgm:t>
        <a:bodyPr/>
        <a:lstStyle/>
        <a:p>
          <a:r>
            <a:rPr lang="en-CA" sz="800" dirty="0"/>
            <a:t>Adaptive Management - Update</a:t>
          </a:r>
        </a:p>
      </dgm:t>
    </dgm:pt>
    <dgm:pt modelId="{E2EB4BD2-CFDD-4788-956C-0B2A2C036E57}" type="parTrans" cxnId="{70C65F57-1B51-44AF-9AA1-58DB537B608C}">
      <dgm:prSet/>
      <dgm:spPr/>
      <dgm:t>
        <a:bodyPr/>
        <a:lstStyle/>
        <a:p>
          <a:endParaRPr lang="en-CA"/>
        </a:p>
      </dgm:t>
    </dgm:pt>
    <dgm:pt modelId="{3DC3B6A1-86E6-4563-AA83-465585191A3E}" type="sibTrans" cxnId="{70C65F57-1B51-44AF-9AA1-58DB537B608C}">
      <dgm:prSet/>
      <dgm:spPr/>
      <dgm:t>
        <a:bodyPr/>
        <a:lstStyle/>
        <a:p>
          <a:endParaRPr lang="en-CA"/>
        </a:p>
      </dgm:t>
    </dgm:pt>
    <dgm:pt modelId="{A79E33BC-B89E-479C-BA0A-78A33B3E188B}">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Mapper Tools</a:t>
          </a:r>
        </a:p>
      </dgm:t>
    </dgm:pt>
    <dgm:pt modelId="{2E731D7F-5449-4D8D-BDF7-3D02C2F8AEB4}" type="parTrans" cxnId="{DEBCEB15-1778-494D-A0C2-EBD120D72C20}">
      <dgm:prSet/>
      <dgm:spPr/>
      <dgm:t>
        <a:bodyPr/>
        <a:lstStyle/>
        <a:p>
          <a:endParaRPr lang="en-CA"/>
        </a:p>
      </dgm:t>
    </dgm:pt>
    <dgm:pt modelId="{58AF4BEB-EA9B-4B75-80FF-6EE8452AF6E7}" type="sibTrans" cxnId="{DEBCEB15-1778-494D-A0C2-EBD120D72C20}">
      <dgm:prSet/>
      <dgm:spPr/>
      <dgm:t>
        <a:bodyPr/>
        <a:lstStyle/>
        <a:p>
          <a:endParaRPr lang="en-CA"/>
        </a:p>
      </dgm:t>
    </dgm:pt>
    <dgm:pt modelId="{E21831A2-EA7C-46E6-9B1E-300F556C80B4}">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Framework</a:t>
          </a:r>
        </a:p>
      </dgm:t>
    </dgm:pt>
    <dgm:pt modelId="{9DD1A915-DC16-40C5-8634-D4C7A9DB9789}" type="parTrans" cxnId="{8A9BFD5C-6A37-43AD-AA11-751B65FC12F8}">
      <dgm:prSet/>
      <dgm:spPr/>
      <dgm:t>
        <a:bodyPr/>
        <a:lstStyle/>
        <a:p>
          <a:endParaRPr lang="en-CA"/>
        </a:p>
      </dgm:t>
    </dgm:pt>
    <dgm:pt modelId="{136547E0-541E-4262-88B9-B9045BC60D99}" type="sibTrans" cxnId="{8A9BFD5C-6A37-43AD-AA11-751B65FC12F8}">
      <dgm:prSet/>
      <dgm:spPr/>
      <dgm:t>
        <a:bodyPr/>
        <a:lstStyle/>
        <a:p>
          <a:endParaRPr lang="en-CA"/>
        </a:p>
      </dgm:t>
    </dgm:pt>
    <dgm:pt modelId="{C96FF449-3F25-40B5-89ED-E696B45B4C05}">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Tool</a:t>
          </a:r>
        </a:p>
      </dgm:t>
    </dgm:pt>
    <dgm:pt modelId="{E094CE2F-6B01-4422-9A01-8D41F5D32092}" type="parTrans" cxnId="{94194499-B549-4FBB-94BD-FAD73DDD8191}">
      <dgm:prSet/>
      <dgm:spPr/>
      <dgm:t>
        <a:bodyPr/>
        <a:lstStyle/>
        <a:p>
          <a:endParaRPr lang="en-CA"/>
        </a:p>
      </dgm:t>
    </dgm:pt>
    <dgm:pt modelId="{ED3C0DF7-0F0B-4F76-85E8-5290F903EE17}" type="sibTrans" cxnId="{94194499-B549-4FBB-94BD-FAD73DDD8191}">
      <dgm:prSet/>
      <dgm:spPr/>
      <dgm:t>
        <a:bodyPr/>
        <a:lstStyle/>
        <a:p>
          <a:endParaRPr lang="en-CA"/>
        </a:p>
      </dgm:t>
    </dgm:pt>
    <dgm:pt modelId="{B5EEF0D2-E2A4-4321-96D0-60418A5EFB7C}">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Species DB</a:t>
          </a:r>
        </a:p>
      </dgm:t>
    </dgm:pt>
    <dgm:pt modelId="{3A2C1FF2-8F27-476A-9000-A05BB0B734FA}" type="parTrans" cxnId="{334CF578-109D-450D-A9C3-0D40ADB57C03}">
      <dgm:prSet/>
      <dgm:spPr/>
      <dgm:t>
        <a:bodyPr/>
        <a:lstStyle/>
        <a:p>
          <a:endParaRPr lang="en-CA"/>
        </a:p>
      </dgm:t>
    </dgm:pt>
    <dgm:pt modelId="{A6C9CDBD-A525-4CA3-B87C-F99DDCCA7959}" type="sibTrans" cxnId="{334CF578-109D-450D-A9C3-0D40ADB57C03}">
      <dgm:prSet/>
      <dgm:spPr/>
      <dgm:t>
        <a:bodyPr/>
        <a:lstStyle/>
        <a:p>
          <a:endParaRPr lang="en-CA"/>
        </a:p>
      </dgm:t>
    </dgm:pt>
    <dgm:pt modelId="{1A401F60-990D-453D-9125-836CA0783B12}">
      <dgm:prSet phldrT="[Text]" custT="1"/>
      <dgm:spPr/>
      <dgm:t>
        <a:bodyPr/>
        <a:lstStyle/>
        <a:p>
          <a:r>
            <a:rPr lang="en-CA" sz="800" dirty="0"/>
            <a:t>User needs</a:t>
          </a:r>
        </a:p>
      </dgm:t>
    </dgm:pt>
    <dgm:pt modelId="{7BA99FC8-C83A-4BDF-8184-BAA8B2389C15}" type="parTrans" cxnId="{F8FDD826-8D23-4F83-93B6-881633BA2E2F}">
      <dgm:prSet/>
      <dgm:spPr/>
      <dgm:t>
        <a:bodyPr/>
        <a:lstStyle/>
        <a:p>
          <a:endParaRPr lang="en-CA"/>
        </a:p>
      </dgm:t>
    </dgm:pt>
    <dgm:pt modelId="{B609C190-9A55-45A9-812A-1E2E093EE139}" type="sibTrans" cxnId="{F8FDD826-8D23-4F83-93B6-881633BA2E2F}">
      <dgm:prSet/>
      <dgm:spPr/>
      <dgm:t>
        <a:bodyPr/>
        <a:lstStyle/>
        <a:p>
          <a:endParaRPr lang="en-CA"/>
        </a:p>
      </dgm:t>
    </dgm:pt>
    <dgm:pt modelId="{4D1EB5FE-1EA2-49F8-ADF2-7E6A6C8D6A5B}">
      <dgm:prSet phldrT="[Text]" custT="1"/>
      <dgm:spPr/>
      <dgm:t>
        <a:bodyPr spcFirstLastPara="0" vert="horz" wrap="square" lIns="56896" tIns="56896" rIns="56896" bIns="56896" numCol="1" spcCol="1270" anchor="t" anchorCtr="0"/>
        <a:lstStyle/>
        <a:p>
          <a:r>
            <a:rPr lang="en-CA" sz="800" kern="1200" dirty="0">
              <a:latin typeface="Calibri" panose="020F0502020204030204"/>
              <a:ea typeface="+mn-ea"/>
              <a:cs typeface="+mn-cs"/>
            </a:rPr>
            <a:t>Report Template</a:t>
          </a:r>
        </a:p>
      </dgm:t>
    </dgm:pt>
    <dgm:pt modelId="{54FC220B-9B1C-4845-90A5-FCECCB4E613A}" type="parTrans" cxnId="{017BC39D-46A0-41AD-ADF6-D3ABE935D82D}">
      <dgm:prSet/>
      <dgm:spPr/>
      <dgm:t>
        <a:bodyPr/>
        <a:lstStyle/>
        <a:p>
          <a:endParaRPr lang="en-CA"/>
        </a:p>
      </dgm:t>
    </dgm:pt>
    <dgm:pt modelId="{1DD33421-16BE-4A8E-AF50-1004BFC6A1B6}" type="sibTrans" cxnId="{017BC39D-46A0-41AD-ADF6-D3ABE935D82D}">
      <dgm:prSet/>
      <dgm:spPr/>
      <dgm:t>
        <a:bodyPr/>
        <a:lstStyle/>
        <a:p>
          <a:endParaRPr lang="en-CA"/>
        </a:p>
      </dgm:t>
    </dgm:pt>
    <dgm:pt modelId="{01D85FC8-BC0D-4C36-8BC6-C85FE648CC4B}">
      <dgm:prSet phldrT="[Text]" custT="1"/>
      <dgm:spPr/>
      <dgm:t>
        <a:bodyPr/>
        <a:lstStyle/>
        <a:p>
          <a:r>
            <a:rPr lang="en-CA" sz="800" dirty="0"/>
            <a:t>Framework</a:t>
          </a:r>
        </a:p>
      </dgm:t>
    </dgm:pt>
    <dgm:pt modelId="{46888119-0AE9-43DB-B238-2C901C60535F}" type="parTrans" cxnId="{2CA303C2-3C17-4CB0-8F47-D26B0635EBC5}">
      <dgm:prSet/>
      <dgm:spPr/>
      <dgm:t>
        <a:bodyPr/>
        <a:lstStyle/>
        <a:p>
          <a:endParaRPr lang="en-CA"/>
        </a:p>
      </dgm:t>
    </dgm:pt>
    <dgm:pt modelId="{8CB74554-14E9-45A9-B5EE-09EB6B6AD9A3}" type="sibTrans" cxnId="{2CA303C2-3C17-4CB0-8F47-D26B0635EBC5}">
      <dgm:prSet/>
      <dgm:spPr/>
      <dgm:t>
        <a:bodyPr/>
        <a:lstStyle/>
        <a:p>
          <a:endParaRPr lang="en-CA"/>
        </a:p>
      </dgm:t>
    </dgm:pt>
    <dgm:pt modelId="{8EC5EEE1-CB39-4463-B935-9F1CA17D4493}" type="pres">
      <dgm:prSet presAssocID="{AF92B12F-EE65-48DB-84BD-8FD4C6E61F65}" presName="diagram" presStyleCnt="0">
        <dgm:presLayoutVars>
          <dgm:chPref val="1"/>
          <dgm:dir/>
          <dgm:animOne val="branch"/>
          <dgm:animLvl val="lvl"/>
          <dgm:resizeHandles/>
        </dgm:presLayoutVars>
      </dgm:prSet>
      <dgm:spPr/>
    </dgm:pt>
    <dgm:pt modelId="{E6CFDA26-B841-4AF7-89BC-E9871B491AC6}" type="pres">
      <dgm:prSet presAssocID="{189400B4-ACF7-4739-B6AE-278BCF7110FC}" presName="root" presStyleCnt="0"/>
      <dgm:spPr/>
    </dgm:pt>
    <dgm:pt modelId="{4DC83715-FBEB-4644-A85C-06530430DDFF}" type="pres">
      <dgm:prSet presAssocID="{189400B4-ACF7-4739-B6AE-278BCF7110FC}" presName="rootComposite" presStyleCnt="0"/>
      <dgm:spPr/>
    </dgm:pt>
    <dgm:pt modelId="{C1758FC3-D362-498B-B678-11D487B6287B}" type="pres">
      <dgm:prSet presAssocID="{189400B4-ACF7-4739-B6AE-278BCF7110FC}" presName="rootText" presStyleLbl="node1" presStyleIdx="0" presStyleCnt="6"/>
      <dgm:spPr/>
    </dgm:pt>
    <dgm:pt modelId="{AD057822-DED8-4701-AB38-9EAD6CD7CD6B}" type="pres">
      <dgm:prSet presAssocID="{189400B4-ACF7-4739-B6AE-278BCF7110FC}" presName="rootConnector" presStyleLbl="node1" presStyleIdx="0" presStyleCnt="6"/>
      <dgm:spPr/>
    </dgm:pt>
    <dgm:pt modelId="{AB64E9BE-1D05-4E99-A879-C23AF72321F5}" type="pres">
      <dgm:prSet presAssocID="{189400B4-ACF7-4739-B6AE-278BCF7110FC}" presName="childShape" presStyleCnt="0"/>
      <dgm:spPr/>
    </dgm:pt>
    <dgm:pt modelId="{EFF57CD7-FD67-4C0A-B16B-8F65C62A1F8D}" type="pres">
      <dgm:prSet presAssocID="{DB401AA1-91B5-45E6-BC18-C2B5F879792E}" presName="Name13" presStyleLbl="parChTrans1D2" presStyleIdx="0" presStyleCnt="25"/>
      <dgm:spPr/>
    </dgm:pt>
    <dgm:pt modelId="{B1FCF9B0-1C9F-4A11-A296-47EBEA36F2EB}" type="pres">
      <dgm:prSet presAssocID="{83824BD6-B77E-408A-8AD0-84F8EF9F5485}" presName="childText" presStyleLbl="bgAcc1" presStyleIdx="0" presStyleCnt="25">
        <dgm:presLayoutVars>
          <dgm:bulletEnabled val="1"/>
        </dgm:presLayoutVars>
      </dgm:prSet>
      <dgm:spPr/>
    </dgm:pt>
    <dgm:pt modelId="{992629BF-899E-4D1F-A977-ECA351C29D6C}" type="pres">
      <dgm:prSet presAssocID="{2E731D7F-5449-4D8D-BDF7-3D02C2F8AEB4}" presName="Name13" presStyleLbl="parChTrans1D2" presStyleIdx="1" presStyleCnt="25"/>
      <dgm:spPr/>
    </dgm:pt>
    <dgm:pt modelId="{EE089310-8755-4DE2-BD05-3BBCBDB22810}" type="pres">
      <dgm:prSet presAssocID="{A79E33BC-B89E-479C-BA0A-78A33B3E188B}" presName="childText" presStyleLbl="bgAcc1" presStyleIdx="1" presStyleCnt="25" custScaleY="240277">
        <dgm:presLayoutVars>
          <dgm:bulletEnabled val="1"/>
        </dgm:presLayoutVars>
      </dgm:prSet>
      <dgm:spPr/>
    </dgm:pt>
    <dgm:pt modelId="{EFCDB60C-045F-4FC2-8D60-BD2C5CA465D0}" type="pres">
      <dgm:prSet presAssocID="{D0488EED-A3CF-4241-A0EC-3D0CF0EDA683}" presName="root" presStyleCnt="0"/>
      <dgm:spPr/>
    </dgm:pt>
    <dgm:pt modelId="{341589EB-D8A7-426A-8BB9-670836024794}" type="pres">
      <dgm:prSet presAssocID="{D0488EED-A3CF-4241-A0EC-3D0CF0EDA683}" presName="rootComposite" presStyleCnt="0"/>
      <dgm:spPr/>
    </dgm:pt>
    <dgm:pt modelId="{DB8ADB5A-1E66-46EE-8DF9-954D58A4CAD7}" type="pres">
      <dgm:prSet presAssocID="{D0488EED-A3CF-4241-A0EC-3D0CF0EDA683}" presName="rootText" presStyleLbl="node1" presStyleIdx="1" presStyleCnt="6"/>
      <dgm:spPr/>
    </dgm:pt>
    <dgm:pt modelId="{64A74BEE-BDDE-4B1D-9F97-7B13C99464F3}" type="pres">
      <dgm:prSet presAssocID="{D0488EED-A3CF-4241-A0EC-3D0CF0EDA683}" presName="rootConnector" presStyleLbl="node1" presStyleIdx="1" presStyleCnt="6"/>
      <dgm:spPr/>
    </dgm:pt>
    <dgm:pt modelId="{4A47AE91-75A0-4D35-A141-41CCDFC88443}" type="pres">
      <dgm:prSet presAssocID="{D0488EED-A3CF-4241-A0EC-3D0CF0EDA683}" presName="childShape" presStyleCnt="0"/>
      <dgm:spPr/>
    </dgm:pt>
    <dgm:pt modelId="{4B602682-4F7E-4825-B0FF-AB619B8063B9}" type="pres">
      <dgm:prSet presAssocID="{400935EB-B1FD-4648-BECB-37A59F5A1908}" presName="Name13" presStyleLbl="parChTrans1D2" presStyleIdx="2" presStyleCnt="25"/>
      <dgm:spPr/>
    </dgm:pt>
    <dgm:pt modelId="{D97125AF-0F65-464F-9B1E-C1EE2968405D}" type="pres">
      <dgm:prSet presAssocID="{3B48858C-9A99-4EFE-9B90-24090B245603}" presName="childText" presStyleLbl="bgAcc1" presStyleIdx="2" presStyleCnt="25">
        <dgm:presLayoutVars>
          <dgm:bulletEnabled val="1"/>
        </dgm:presLayoutVars>
      </dgm:prSet>
      <dgm:spPr/>
    </dgm:pt>
    <dgm:pt modelId="{22C6E64D-5E88-42B6-9F2A-970DE5B1D208}" type="pres">
      <dgm:prSet presAssocID="{D53FC26A-C59A-4BB2-969B-87637EAD4918}" presName="Name13" presStyleLbl="parChTrans1D2" presStyleIdx="3" presStyleCnt="25"/>
      <dgm:spPr/>
    </dgm:pt>
    <dgm:pt modelId="{2E52ADC2-6FBC-4DF8-AB1E-EA9C1E0A6A67}" type="pres">
      <dgm:prSet presAssocID="{3A0030F0-B8B5-42CF-8481-28F2A9B5176D}" presName="childText" presStyleLbl="bgAcc1" presStyleIdx="3" presStyleCnt="25">
        <dgm:presLayoutVars>
          <dgm:bulletEnabled val="1"/>
        </dgm:presLayoutVars>
      </dgm:prSet>
      <dgm:spPr/>
    </dgm:pt>
    <dgm:pt modelId="{69D95CCA-0DA8-4129-8719-6FD084004C79}" type="pres">
      <dgm:prSet presAssocID="{B6554B26-A5E4-480F-8155-C4B84A959AD3}" presName="Name13" presStyleLbl="parChTrans1D2" presStyleIdx="4" presStyleCnt="25"/>
      <dgm:spPr/>
    </dgm:pt>
    <dgm:pt modelId="{36C90DB5-3173-43D8-8407-AAF00A60B829}" type="pres">
      <dgm:prSet presAssocID="{FE5A6C4D-B2CC-4B6C-8664-58BE8A7434B5}" presName="childText" presStyleLbl="bgAcc1" presStyleIdx="4" presStyleCnt="25">
        <dgm:presLayoutVars>
          <dgm:bulletEnabled val="1"/>
        </dgm:presLayoutVars>
      </dgm:prSet>
      <dgm:spPr/>
    </dgm:pt>
    <dgm:pt modelId="{F18D8D42-85FE-4696-BEDA-5554867F535D}" type="pres">
      <dgm:prSet presAssocID="{1AA62929-2568-4B68-90CF-A84A6B69CC6E}" presName="Name13" presStyleLbl="parChTrans1D2" presStyleIdx="5" presStyleCnt="25"/>
      <dgm:spPr/>
    </dgm:pt>
    <dgm:pt modelId="{952C2D98-3835-4E8A-8393-D09AFF78347F}" type="pres">
      <dgm:prSet presAssocID="{A71CA430-062B-46FB-AF2C-89EA8BD8B032}" presName="childText" presStyleLbl="bgAcc1" presStyleIdx="5" presStyleCnt="25">
        <dgm:presLayoutVars>
          <dgm:bulletEnabled val="1"/>
        </dgm:presLayoutVars>
      </dgm:prSet>
      <dgm:spPr/>
    </dgm:pt>
    <dgm:pt modelId="{938326E0-C16F-49BB-A8FE-0881AB7E7FB7}" type="pres">
      <dgm:prSet presAssocID="{7BA99FC8-C83A-4BDF-8184-BAA8B2389C15}" presName="Name13" presStyleLbl="parChTrans1D2" presStyleIdx="6" presStyleCnt="25"/>
      <dgm:spPr/>
    </dgm:pt>
    <dgm:pt modelId="{D4019B89-9D1F-41E6-AAAA-03308E7E1FDF}" type="pres">
      <dgm:prSet presAssocID="{1A401F60-990D-453D-9125-836CA0783B12}" presName="childText" presStyleLbl="bgAcc1" presStyleIdx="6" presStyleCnt="25">
        <dgm:presLayoutVars>
          <dgm:bulletEnabled val="1"/>
        </dgm:presLayoutVars>
      </dgm:prSet>
      <dgm:spPr/>
    </dgm:pt>
    <dgm:pt modelId="{6FEA36F3-4AEA-4387-BE07-7D75164B153C}" type="pres">
      <dgm:prSet presAssocID="{27648765-E71E-4148-BDA6-6172859021F7}" presName="root" presStyleCnt="0"/>
      <dgm:spPr/>
    </dgm:pt>
    <dgm:pt modelId="{344D1855-6971-4BDF-BCB1-81DB899FE7B9}" type="pres">
      <dgm:prSet presAssocID="{27648765-E71E-4148-BDA6-6172859021F7}" presName="rootComposite" presStyleCnt="0"/>
      <dgm:spPr/>
    </dgm:pt>
    <dgm:pt modelId="{3E260B7E-D73E-4703-818B-99C8148240F1}" type="pres">
      <dgm:prSet presAssocID="{27648765-E71E-4148-BDA6-6172859021F7}" presName="rootText" presStyleLbl="node1" presStyleIdx="2" presStyleCnt="6"/>
      <dgm:spPr/>
    </dgm:pt>
    <dgm:pt modelId="{7A6180CE-4D76-4C46-A782-B05E18C2E08A}" type="pres">
      <dgm:prSet presAssocID="{27648765-E71E-4148-BDA6-6172859021F7}" presName="rootConnector" presStyleLbl="node1" presStyleIdx="2" presStyleCnt="6"/>
      <dgm:spPr/>
    </dgm:pt>
    <dgm:pt modelId="{7458CC39-D89D-4D6F-AC93-6EB9EB16101C}" type="pres">
      <dgm:prSet presAssocID="{27648765-E71E-4148-BDA6-6172859021F7}" presName="childShape" presStyleCnt="0"/>
      <dgm:spPr/>
    </dgm:pt>
    <dgm:pt modelId="{B83B1310-CD0A-4B9C-AFEA-4D7A3EFA526F}" type="pres">
      <dgm:prSet presAssocID="{78722818-EF6E-44E6-AA70-A9BC3697D18E}" presName="Name13" presStyleLbl="parChTrans1D2" presStyleIdx="7" presStyleCnt="25"/>
      <dgm:spPr/>
    </dgm:pt>
    <dgm:pt modelId="{A28D96D5-FE47-4DD2-9EA2-96A18F9BB23F}" type="pres">
      <dgm:prSet presAssocID="{49484CD3-7843-4C08-BA28-E4AC33679AFB}" presName="childText" presStyleLbl="bgAcc1" presStyleIdx="7" presStyleCnt="25">
        <dgm:presLayoutVars>
          <dgm:bulletEnabled val="1"/>
        </dgm:presLayoutVars>
      </dgm:prSet>
      <dgm:spPr/>
    </dgm:pt>
    <dgm:pt modelId="{18A54A19-01E7-4FFC-BAF6-814B71E3D078}" type="pres">
      <dgm:prSet presAssocID="{0A25EF31-93FA-4FF5-B735-45839F5C814B}" presName="Name13" presStyleLbl="parChTrans1D2" presStyleIdx="8" presStyleCnt="25"/>
      <dgm:spPr/>
    </dgm:pt>
    <dgm:pt modelId="{780B8E93-F197-49AF-A1C1-8310B5FBAD05}" type="pres">
      <dgm:prSet presAssocID="{2442970B-65A1-48D7-B293-2AC046949162}" presName="childText" presStyleLbl="bgAcc1" presStyleIdx="8" presStyleCnt="25">
        <dgm:presLayoutVars>
          <dgm:bulletEnabled val="1"/>
        </dgm:presLayoutVars>
      </dgm:prSet>
      <dgm:spPr/>
    </dgm:pt>
    <dgm:pt modelId="{F6726053-EC6E-4130-91AE-D7DB6A231D31}" type="pres">
      <dgm:prSet presAssocID="{F7D80D2B-27D3-4B4C-AAD5-05466F8B2286}" presName="Name13" presStyleLbl="parChTrans1D2" presStyleIdx="9" presStyleCnt="25"/>
      <dgm:spPr/>
    </dgm:pt>
    <dgm:pt modelId="{5695AF13-8304-451F-ADD9-533072B1819D}" type="pres">
      <dgm:prSet presAssocID="{3F5AF355-FDAD-426E-993B-BE722D7134E2}" presName="childText" presStyleLbl="bgAcc1" presStyleIdx="9" presStyleCnt="25">
        <dgm:presLayoutVars>
          <dgm:bulletEnabled val="1"/>
        </dgm:presLayoutVars>
      </dgm:prSet>
      <dgm:spPr/>
    </dgm:pt>
    <dgm:pt modelId="{34034D87-1088-4DD3-BDDF-80028304C3C9}" type="pres">
      <dgm:prSet presAssocID="{CFC9AE2D-EDFE-40E4-9632-CBDB33D7FEAE}" presName="Name13" presStyleLbl="parChTrans1D2" presStyleIdx="10" presStyleCnt="25"/>
      <dgm:spPr/>
    </dgm:pt>
    <dgm:pt modelId="{DF28F1A1-6463-4728-B134-E9D7957A986B}" type="pres">
      <dgm:prSet presAssocID="{83EA94F7-45C0-470A-A2A2-D4CC26C8892E}" presName="childText" presStyleLbl="bgAcc1" presStyleIdx="10" presStyleCnt="25">
        <dgm:presLayoutVars>
          <dgm:bulletEnabled val="1"/>
        </dgm:presLayoutVars>
      </dgm:prSet>
      <dgm:spPr/>
    </dgm:pt>
    <dgm:pt modelId="{C96CDC39-1B51-4FAE-A5E0-FBBFF5047CD0}" type="pres">
      <dgm:prSet presAssocID="{7DAE790F-5CD3-481C-B792-E1DDBAF6D325}" presName="Name13" presStyleLbl="parChTrans1D2" presStyleIdx="11" presStyleCnt="25"/>
      <dgm:spPr/>
    </dgm:pt>
    <dgm:pt modelId="{A2983619-10B2-4037-BD20-4F83B3488282}" type="pres">
      <dgm:prSet presAssocID="{FCE12CD8-1692-4759-85F5-CEDFB6EAF869}" presName="childText" presStyleLbl="bgAcc1" presStyleIdx="11" presStyleCnt="25">
        <dgm:presLayoutVars>
          <dgm:bulletEnabled val="1"/>
        </dgm:presLayoutVars>
      </dgm:prSet>
      <dgm:spPr/>
    </dgm:pt>
    <dgm:pt modelId="{07C40759-D47E-4214-84B8-5BE60F16C97D}" type="pres">
      <dgm:prSet presAssocID="{85FE9BF6-38E9-4546-AA59-6AAA77107216}" presName="root" presStyleCnt="0"/>
      <dgm:spPr/>
    </dgm:pt>
    <dgm:pt modelId="{2FF81E9F-FD4E-4119-A2E2-9EC6E0F71557}" type="pres">
      <dgm:prSet presAssocID="{85FE9BF6-38E9-4546-AA59-6AAA77107216}" presName="rootComposite" presStyleCnt="0"/>
      <dgm:spPr/>
    </dgm:pt>
    <dgm:pt modelId="{45E94E96-7F54-4578-B77E-924ADE729501}" type="pres">
      <dgm:prSet presAssocID="{85FE9BF6-38E9-4546-AA59-6AAA77107216}" presName="rootText" presStyleLbl="node1" presStyleIdx="3" presStyleCnt="6"/>
      <dgm:spPr/>
    </dgm:pt>
    <dgm:pt modelId="{DAC13EDA-4DA1-48CF-8F4D-058741BD06DD}" type="pres">
      <dgm:prSet presAssocID="{85FE9BF6-38E9-4546-AA59-6AAA77107216}" presName="rootConnector" presStyleLbl="node1" presStyleIdx="3" presStyleCnt="6"/>
      <dgm:spPr/>
    </dgm:pt>
    <dgm:pt modelId="{BA4108CF-36E5-4D34-BE13-846F82A6518C}" type="pres">
      <dgm:prSet presAssocID="{85FE9BF6-38E9-4546-AA59-6AAA77107216}" presName="childShape" presStyleCnt="0"/>
      <dgm:spPr/>
    </dgm:pt>
    <dgm:pt modelId="{B87062C0-3D10-4540-9CCA-D8C7709D67D6}" type="pres">
      <dgm:prSet presAssocID="{1BEE9DEB-3426-4812-8615-F2267595C535}" presName="Name13" presStyleLbl="parChTrans1D2" presStyleIdx="12" presStyleCnt="25"/>
      <dgm:spPr/>
    </dgm:pt>
    <dgm:pt modelId="{360F1A1C-74E1-4B7C-9588-57E062E01D4C}" type="pres">
      <dgm:prSet presAssocID="{215F3311-183D-46FF-B81F-5E86503FCF80}" presName="childText" presStyleLbl="bgAcc1" presStyleIdx="12" presStyleCnt="25">
        <dgm:presLayoutVars>
          <dgm:bulletEnabled val="1"/>
        </dgm:presLayoutVars>
      </dgm:prSet>
      <dgm:spPr/>
    </dgm:pt>
    <dgm:pt modelId="{58EB0075-8545-4544-A47F-5E27E7117878}" type="pres">
      <dgm:prSet presAssocID="{A6FFF65B-4D94-458B-B631-B68DFA6FD02B}" presName="Name13" presStyleLbl="parChTrans1D2" presStyleIdx="13" presStyleCnt="25"/>
      <dgm:spPr/>
    </dgm:pt>
    <dgm:pt modelId="{BDA395D1-2FB0-4C51-832C-C1560FF3B048}" type="pres">
      <dgm:prSet presAssocID="{C8FD0B27-0BA9-4F5A-B2C3-CDFFE3168308}" presName="childText" presStyleLbl="bgAcc1" presStyleIdx="13" presStyleCnt="25">
        <dgm:presLayoutVars>
          <dgm:bulletEnabled val="1"/>
        </dgm:presLayoutVars>
      </dgm:prSet>
      <dgm:spPr/>
    </dgm:pt>
    <dgm:pt modelId="{E57401C9-C117-4526-A46E-FA0287A1EED7}" type="pres">
      <dgm:prSet presAssocID="{FAD261FF-022B-402D-87C2-801BF765BEF5}" presName="Name13" presStyleLbl="parChTrans1D2" presStyleIdx="14" presStyleCnt="25"/>
      <dgm:spPr/>
    </dgm:pt>
    <dgm:pt modelId="{4F133E03-D584-412D-AE76-4B5C57F0791D}" type="pres">
      <dgm:prSet presAssocID="{D6B16539-7117-48B8-80A2-0A0C4BA3DF0D}" presName="childText" presStyleLbl="bgAcc1" presStyleIdx="14" presStyleCnt="25">
        <dgm:presLayoutVars>
          <dgm:bulletEnabled val="1"/>
        </dgm:presLayoutVars>
      </dgm:prSet>
      <dgm:spPr/>
    </dgm:pt>
    <dgm:pt modelId="{BCBC093A-DFFC-48D5-9572-9762F542E56A}" type="pres">
      <dgm:prSet presAssocID="{759944CF-CF19-436B-9EB5-6DE6BA6DB4E6}" presName="Name13" presStyleLbl="parChTrans1D2" presStyleIdx="15" presStyleCnt="25"/>
      <dgm:spPr/>
    </dgm:pt>
    <dgm:pt modelId="{F657804B-2481-44C7-8575-5CD9094E0780}" type="pres">
      <dgm:prSet presAssocID="{74B55DBC-E143-4859-8924-0752B4862FD7}" presName="childText" presStyleLbl="bgAcc1" presStyleIdx="15" presStyleCnt="25">
        <dgm:presLayoutVars>
          <dgm:bulletEnabled val="1"/>
        </dgm:presLayoutVars>
      </dgm:prSet>
      <dgm:spPr/>
    </dgm:pt>
    <dgm:pt modelId="{2AE4FDE7-B4B4-4FB1-B28A-B28C88891171}" type="pres">
      <dgm:prSet presAssocID="{B0ED08B7-050C-4F9F-9FAF-769756EBBBF1}" presName="Name13" presStyleLbl="parChTrans1D2" presStyleIdx="16" presStyleCnt="25"/>
      <dgm:spPr/>
    </dgm:pt>
    <dgm:pt modelId="{D746A38A-5ACA-44EA-B18B-3BB44B22760B}" type="pres">
      <dgm:prSet presAssocID="{7029E3BB-3343-46C6-9912-03311495D2DA}" presName="childText" presStyleLbl="bgAcc1" presStyleIdx="16" presStyleCnt="25">
        <dgm:presLayoutVars>
          <dgm:bulletEnabled val="1"/>
        </dgm:presLayoutVars>
      </dgm:prSet>
      <dgm:spPr/>
    </dgm:pt>
    <dgm:pt modelId="{0C446D85-1906-42A1-9179-867731897AA2}" type="pres">
      <dgm:prSet presAssocID="{34A7513F-578E-4F67-AC69-5578E2B8F49C}" presName="root" presStyleCnt="0"/>
      <dgm:spPr/>
    </dgm:pt>
    <dgm:pt modelId="{EB648860-FF7A-4207-8559-A22DEFC65BA0}" type="pres">
      <dgm:prSet presAssocID="{34A7513F-578E-4F67-AC69-5578E2B8F49C}" presName="rootComposite" presStyleCnt="0"/>
      <dgm:spPr/>
    </dgm:pt>
    <dgm:pt modelId="{9BA5A391-E4CA-4E33-85D9-62CE2AE654D6}" type="pres">
      <dgm:prSet presAssocID="{34A7513F-578E-4F67-AC69-5578E2B8F49C}" presName="rootText" presStyleLbl="node1" presStyleIdx="4" presStyleCnt="6"/>
      <dgm:spPr/>
    </dgm:pt>
    <dgm:pt modelId="{ABB4E6B6-6EAC-4949-BE67-BD3FE5C9C8D3}" type="pres">
      <dgm:prSet presAssocID="{34A7513F-578E-4F67-AC69-5578E2B8F49C}" presName="rootConnector" presStyleLbl="node1" presStyleIdx="4" presStyleCnt="6"/>
      <dgm:spPr/>
    </dgm:pt>
    <dgm:pt modelId="{8B238FFF-EB5E-440D-B2ED-AB2613E6C758}" type="pres">
      <dgm:prSet presAssocID="{34A7513F-578E-4F67-AC69-5578E2B8F49C}" presName="childShape" presStyleCnt="0"/>
      <dgm:spPr/>
    </dgm:pt>
    <dgm:pt modelId="{6C51E00E-95B5-4AAF-B37A-91255DC913BD}" type="pres">
      <dgm:prSet presAssocID="{DA65C02E-BA33-43D7-A7F8-59FDD294E0D0}" presName="Name13" presStyleLbl="parChTrans1D2" presStyleIdx="17" presStyleCnt="25"/>
      <dgm:spPr/>
    </dgm:pt>
    <dgm:pt modelId="{96EEAA6E-1C26-4E3A-89ED-7A148E8A8052}" type="pres">
      <dgm:prSet presAssocID="{ED321F9E-F3EB-4F66-8E5D-F518B2A86B78}" presName="childText" presStyleLbl="bgAcc1" presStyleIdx="17" presStyleCnt="25">
        <dgm:presLayoutVars>
          <dgm:bulletEnabled val="1"/>
        </dgm:presLayoutVars>
      </dgm:prSet>
      <dgm:spPr/>
    </dgm:pt>
    <dgm:pt modelId="{0A6A92A6-C3FD-4A1C-908F-27DCFEB7ACE8}" type="pres">
      <dgm:prSet presAssocID="{41D03487-F82B-4E91-99D9-1F358C68BB14}" presName="Name13" presStyleLbl="parChTrans1D2" presStyleIdx="18" presStyleCnt="25"/>
      <dgm:spPr/>
    </dgm:pt>
    <dgm:pt modelId="{6AF61884-1ED3-417D-ABA4-7D7FD863545A}" type="pres">
      <dgm:prSet presAssocID="{79672F18-2464-481C-9728-881266A25D3C}" presName="childText" presStyleLbl="bgAcc1" presStyleIdx="18" presStyleCnt="25">
        <dgm:presLayoutVars>
          <dgm:bulletEnabled val="1"/>
        </dgm:presLayoutVars>
      </dgm:prSet>
      <dgm:spPr/>
    </dgm:pt>
    <dgm:pt modelId="{1ABD5A85-EE22-4C63-AF86-2AA62B3259B5}" type="pres">
      <dgm:prSet presAssocID="{9262A34A-65C2-4AA9-8DEF-0F8BB5FBCC5A}" presName="Name13" presStyleLbl="parChTrans1D2" presStyleIdx="19" presStyleCnt="25"/>
      <dgm:spPr/>
    </dgm:pt>
    <dgm:pt modelId="{6B8C59CD-9FDD-4C38-B6E5-6798C019365F}" type="pres">
      <dgm:prSet presAssocID="{6277799B-87E1-4C59-BA25-460338E5871B}" presName="childText" presStyleLbl="bgAcc1" presStyleIdx="19" presStyleCnt="25" custScaleX="100000">
        <dgm:presLayoutVars>
          <dgm:bulletEnabled val="1"/>
        </dgm:presLayoutVars>
      </dgm:prSet>
      <dgm:spPr/>
    </dgm:pt>
    <dgm:pt modelId="{1C939133-BEEA-438D-84EA-09E1CB03F5E0}" type="pres">
      <dgm:prSet presAssocID="{27D9C69C-AE72-42CA-BF72-8CC4AB9E8F2D}" presName="Name13" presStyleLbl="parChTrans1D2" presStyleIdx="20" presStyleCnt="25"/>
      <dgm:spPr/>
    </dgm:pt>
    <dgm:pt modelId="{B65DAF9E-1A26-4882-A59C-DF7E4F5B37C3}" type="pres">
      <dgm:prSet presAssocID="{B925CBEC-D66E-4C5A-8E36-65D7B8E701E5}" presName="childText" presStyleLbl="bgAcc1" presStyleIdx="20" presStyleCnt="25">
        <dgm:presLayoutVars>
          <dgm:bulletEnabled val="1"/>
        </dgm:presLayoutVars>
      </dgm:prSet>
      <dgm:spPr/>
    </dgm:pt>
    <dgm:pt modelId="{234D7DC1-5D91-4BF0-94E3-E38AACA24742}" type="pres">
      <dgm:prSet presAssocID="{1BA25C92-A417-422E-9A7C-413EF25A0BD6}" presName="root" presStyleCnt="0"/>
      <dgm:spPr/>
    </dgm:pt>
    <dgm:pt modelId="{11C77F05-66EA-4964-8BD7-DB43552E316D}" type="pres">
      <dgm:prSet presAssocID="{1BA25C92-A417-422E-9A7C-413EF25A0BD6}" presName="rootComposite" presStyleCnt="0"/>
      <dgm:spPr/>
    </dgm:pt>
    <dgm:pt modelId="{94E2E1CD-72CF-44E2-9709-8572D010745F}" type="pres">
      <dgm:prSet presAssocID="{1BA25C92-A417-422E-9A7C-413EF25A0BD6}" presName="rootText" presStyleLbl="node1" presStyleIdx="5" presStyleCnt="6"/>
      <dgm:spPr/>
    </dgm:pt>
    <dgm:pt modelId="{BC89F4B0-49F1-4346-89C3-855A7E53A085}" type="pres">
      <dgm:prSet presAssocID="{1BA25C92-A417-422E-9A7C-413EF25A0BD6}" presName="rootConnector" presStyleLbl="node1" presStyleIdx="5" presStyleCnt="6"/>
      <dgm:spPr/>
    </dgm:pt>
    <dgm:pt modelId="{7B10FD24-4452-4AED-A3D0-947FB880B335}" type="pres">
      <dgm:prSet presAssocID="{1BA25C92-A417-422E-9A7C-413EF25A0BD6}" presName="childShape" presStyleCnt="0"/>
      <dgm:spPr/>
    </dgm:pt>
    <dgm:pt modelId="{901EFA1C-E0F8-423B-B630-B55DAEC135D5}" type="pres">
      <dgm:prSet presAssocID="{7938A64E-8602-43A9-BEAF-243E09367302}" presName="Name13" presStyleLbl="parChTrans1D2" presStyleIdx="21" presStyleCnt="25"/>
      <dgm:spPr/>
    </dgm:pt>
    <dgm:pt modelId="{9A7879F9-A238-4E61-97F1-ECE90E2E07A4}" type="pres">
      <dgm:prSet presAssocID="{BF4F12D9-92F9-4C35-9600-B2BC71AB0155}" presName="childText" presStyleLbl="bgAcc1" presStyleIdx="21" presStyleCnt="25">
        <dgm:presLayoutVars>
          <dgm:bulletEnabled val="1"/>
        </dgm:presLayoutVars>
      </dgm:prSet>
      <dgm:spPr/>
    </dgm:pt>
    <dgm:pt modelId="{8BC3022B-CEEA-40A8-8A71-B94924D90B4D}" type="pres">
      <dgm:prSet presAssocID="{2D22126D-0243-4271-AABF-71B8BED02E75}" presName="Name13" presStyleLbl="parChTrans1D2" presStyleIdx="22" presStyleCnt="25"/>
      <dgm:spPr/>
    </dgm:pt>
    <dgm:pt modelId="{309EE9DA-69F8-4C17-AB5F-16850910B2A1}" type="pres">
      <dgm:prSet presAssocID="{099467CE-6ED9-4D60-8084-AC412D96DD3A}" presName="childText" presStyleLbl="bgAcc1" presStyleIdx="22" presStyleCnt="25" custScaleY="143676">
        <dgm:presLayoutVars>
          <dgm:bulletEnabled val="1"/>
        </dgm:presLayoutVars>
      </dgm:prSet>
      <dgm:spPr/>
    </dgm:pt>
    <dgm:pt modelId="{073ECA09-AE0E-4C8A-A885-06D56DEB81AF}" type="pres">
      <dgm:prSet presAssocID="{1CA788A5-A489-4FDB-95FD-374FA6318248}" presName="Name13" presStyleLbl="parChTrans1D2" presStyleIdx="23" presStyleCnt="25"/>
      <dgm:spPr/>
    </dgm:pt>
    <dgm:pt modelId="{96F20105-A3BB-4C94-A3FE-220931C28935}" type="pres">
      <dgm:prSet presAssocID="{7AF4AC70-A496-48E7-9F10-4AD18F71761A}" presName="childText" presStyleLbl="bgAcc1" presStyleIdx="23" presStyleCnt="25">
        <dgm:presLayoutVars>
          <dgm:bulletEnabled val="1"/>
        </dgm:presLayoutVars>
      </dgm:prSet>
      <dgm:spPr/>
    </dgm:pt>
    <dgm:pt modelId="{E89F3105-3865-47F4-8130-9929784DC17F}" type="pres">
      <dgm:prSet presAssocID="{46888119-0AE9-43DB-B238-2C901C60535F}" presName="Name13" presStyleLbl="parChTrans1D2" presStyleIdx="24" presStyleCnt="25"/>
      <dgm:spPr/>
    </dgm:pt>
    <dgm:pt modelId="{286C0090-D602-45C5-8D41-820AA63C259C}" type="pres">
      <dgm:prSet presAssocID="{01D85FC8-BC0D-4C36-8BC6-C85FE648CC4B}" presName="childText" presStyleLbl="bgAcc1" presStyleIdx="24" presStyleCnt="25">
        <dgm:presLayoutVars>
          <dgm:bulletEnabled val="1"/>
        </dgm:presLayoutVars>
      </dgm:prSet>
      <dgm:spPr/>
    </dgm:pt>
  </dgm:ptLst>
  <dgm:cxnLst>
    <dgm:cxn modelId="{88C9D601-19C5-463F-B5A6-41B2C1533D74}" type="presOf" srcId="{189400B4-ACF7-4739-B6AE-278BCF7110FC}" destId="{C1758FC3-D362-498B-B678-11D487B6287B}" srcOrd="0" destOrd="0" presId="urn:microsoft.com/office/officeart/2005/8/layout/hierarchy3"/>
    <dgm:cxn modelId="{E968CE04-A9E4-41B8-A8A4-A0EEF738166A}" type="presOf" srcId="{AF92B12F-EE65-48DB-84BD-8FD4C6E61F65}" destId="{8EC5EEE1-CB39-4463-B935-9F1CA17D4493}" srcOrd="0" destOrd="0" presId="urn:microsoft.com/office/officeart/2005/8/layout/hierarchy3"/>
    <dgm:cxn modelId="{1514C607-F237-496A-872F-A9B1AF03070E}" type="presOf" srcId="{D0488EED-A3CF-4241-A0EC-3D0CF0EDA683}" destId="{64A74BEE-BDDE-4B1D-9F97-7B13C99464F3}" srcOrd="1" destOrd="0" presId="urn:microsoft.com/office/officeart/2005/8/layout/hierarchy3"/>
    <dgm:cxn modelId="{72107113-4D4D-401F-B1FA-F8696B657742}" type="presOf" srcId="{2D22126D-0243-4271-AABF-71B8BED02E75}" destId="{8BC3022B-CEEA-40A8-8A71-B94924D90B4D}" srcOrd="0" destOrd="0" presId="urn:microsoft.com/office/officeart/2005/8/layout/hierarchy3"/>
    <dgm:cxn modelId="{6D66E113-3B5A-4637-8D7E-54F853791F7F}" srcId="{27648765-E71E-4148-BDA6-6172859021F7}" destId="{49484CD3-7843-4C08-BA28-E4AC33679AFB}" srcOrd="0" destOrd="0" parTransId="{78722818-EF6E-44E6-AA70-A9BC3697D18E}" sibTransId="{D8C0F853-766C-4393-AE4B-ADBF3682F401}"/>
    <dgm:cxn modelId="{17CB2D15-33A4-4FD6-BC27-2FFE4B535798}" type="presOf" srcId="{78722818-EF6E-44E6-AA70-A9BC3697D18E}" destId="{B83B1310-CD0A-4B9C-AFEA-4D7A3EFA526F}" srcOrd="0" destOrd="0" presId="urn:microsoft.com/office/officeart/2005/8/layout/hierarchy3"/>
    <dgm:cxn modelId="{DEBCEB15-1778-494D-A0C2-EBD120D72C20}" srcId="{189400B4-ACF7-4739-B6AE-278BCF7110FC}" destId="{A79E33BC-B89E-479C-BA0A-78A33B3E188B}" srcOrd="1" destOrd="0" parTransId="{2E731D7F-5449-4D8D-BDF7-3D02C2F8AEB4}" sibTransId="{58AF4BEB-EA9B-4B75-80FF-6EE8452AF6E7}"/>
    <dgm:cxn modelId="{5822461A-5214-497F-818F-34B25F78FB38}" srcId="{D0488EED-A3CF-4241-A0EC-3D0CF0EDA683}" destId="{3A0030F0-B8B5-42CF-8481-28F2A9B5176D}" srcOrd="1" destOrd="0" parTransId="{D53FC26A-C59A-4BB2-969B-87637EAD4918}" sibTransId="{3F5FEAB1-BF60-4916-9867-ED835A02BD30}"/>
    <dgm:cxn modelId="{CD37421D-1795-42EE-8B2C-8672122EB5A8}" type="presOf" srcId="{3B48858C-9A99-4EFE-9B90-24090B245603}" destId="{D97125AF-0F65-464F-9B1E-C1EE2968405D}" srcOrd="0" destOrd="0" presId="urn:microsoft.com/office/officeart/2005/8/layout/hierarchy3"/>
    <dgm:cxn modelId="{C3F8B51E-3AC7-401B-BD83-29A9A5E09B37}" type="presOf" srcId="{1A401F60-990D-453D-9125-836CA0783B12}" destId="{D4019B89-9D1F-41E6-AAAA-03308E7E1FDF}" srcOrd="0" destOrd="0" presId="urn:microsoft.com/office/officeart/2005/8/layout/hierarchy3"/>
    <dgm:cxn modelId="{860A0820-24BC-49A7-900E-F0CC3B0D4852}" type="presOf" srcId="{46888119-0AE9-43DB-B238-2C901C60535F}" destId="{E89F3105-3865-47F4-8130-9929784DC17F}" srcOrd="0" destOrd="0" presId="urn:microsoft.com/office/officeart/2005/8/layout/hierarchy3"/>
    <dgm:cxn modelId="{53EDD423-C883-4685-B0F6-14D92685FA0F}" type="presOf" srcId="{ED321F9E-F3EB-4F66-8E5D-F518B2A86B78}" destId="{96EEAA6E-1C26-4E3A-89ED-7A148E8A8052}" srcOrd="0" destOrd="0" presId="urn:microsoft.com/office/officeart/2005/8/layout/hierarchy3"/>
    <dgm:cxn modelId="{F8FDD826-8D23-4F83-93B6-881633BA2E2F}" srcId="{D0488EED-A3CF-4241-A0EC-3D0CF0EDA683}" destId="{1A401F60-990D-453D-9125-836CA0783B12}" srcOrd="4" destOrd="0" parTransId="{7BA99FC8-C83A-4BDF-8184-BAA8B2389C15}" sibTransId="{B609C190-9A55-45A9-812A-1E2E093EE139}"/>
    <dgm:cxn modelId="{69F2C127-4C8B-4FA0-A266-019E203C5443}" srcId="{85FE9BF6-38E9-4546-AA59-6AAA77107216}" destId="{215F3311-183D-46FF-B81F-5E86503FCF80}" srcOrd="0" destOrd="0" parTransId="{1BEE9DEB-3426-4812-8615-F2267595C535}" sibTransId="{418DCFBC-D0B0-4866-AD94-D68E6735A332}"/>
    <dgm:cxn modelId="{35D93E28-69C4-441A-8362-7E67FEE5AC7B}" type="presOf" srcId="{9262A34A-65C2-4AA9-8DEF-0F8BB5FBCC5A}" destId="{1ABD5A85-EE22-4C63-AF86-2AA62B3259B5}" srcOrd="0" destOrd="0" presId="urn:microsoft.com/office/officeart/2005/8/layout/hierarchy3"/>
    <dgm:cxn modelId="{C21AE229-E2A6-4887-B846-75DDA3131EFA}" type="presOf" srcId="{FCE12CD8-1692-4759-85F5-CEDFB6EAF869}" destId="{A2983619-10B2-4037-BD20-4F83B3488282}" srcOrd="0" destOrd="0" presId="urn:microsoft.com/office/officeart/2005/8/layout/hierarchy3"/>
    <dgm:cxn modelId="{8610282B-A129-421C-9919-1DDABE436103}" type="presOf" srcId="{E21831A2-EA7C-46E6-9B1E-300F556C80B4}" destId="{EE089310-8755-4DE2-BD05-3BBCBDB22810}" srcOrd="0" destOrd="1" presId="urn:microsoft.com/office/officeart/2005/8/layout/hierarchy3"/>
    <dgm:cxn modelId="{48FB2E2C-41FA-4A70-B601-F7EC8C65DC6E}" srcId="{1BA25C92-A417-422E-9A7C-413EF25A0BD6}" destId="{7AF4AC70-A496-48E7-9F10-4AD18F71761A}" srcOrd="2" destOrd="0" parTransId="{1CA788A5-A489-4FDB-95FD-374FA6318248}" sibTransId="{1EF1C6CE-0017-4518-9A05-99A4F37F7BA8}"/>
    <dgm:cxn modelId="{A577CC2C-BD6B-46C7-82CE-2559D8E4FA52}" type="presOf" srcId="{400935EB-B1FD-4648-BECB-37A59F5A1908}" destId="{4B602682-4F7E-4825-B0FF-AB619B8063B9}" srcOrd="0" destOrd="0" presId="urn:microsoft.com/office/officeart/2005/8/layout/hierarchy3"/>
    <dgm:cxn modelId="{E2BE0530-4174-45AA-B524-1E4E8547B6D0}" srcId="{34A7513F-578E-4F67-AC69-5578E2B8F49C}" destId="{79672F18-2464-481C-9728-881266A25D3C}" srcOrd="1" destOrd="0" parTransId="{41D03487-F82B-4E91-99D9-1F358C68BB14}" sibTransId="{8C777F86-5F50-4CAC-AD02-8DFEB292FAD1}"/>
    <dgm:cxn modelId="{3EF04833-F4BF-4EC8-B318-F11017E91228}" type="presOf" srcId="{D53FC26A-C59A-4BB2-969B-87637EAD4918}" destId="{22C6E64D-5E88-42B6-9F2A-970DE5B1D208}" srcOrd="0" destOrd="0" presId="urn:microsoft.com/office/officeart/2005/8/layout/hierarchy3"/>
    <dgm:cxn modelId="{A3BF2937-3BC4-4F7A-9985-70B61C6CDC4E}" srcId="{85FE9BF6-38E9-4546-AA59-6AAA77107216}" destId="{74B55DBC-E143-4859-8924-0752B4862FD7}" srcOrd="3" destOrd="0" parTransId="{759944CF-CF19-436B-9EB5-6DE6BA6DB4E6}" sibTransId="{6076AF9C-1363-498B-B992-B425972F1686}"/>
    <dgm:cxn modelId="{40239F3C-EF31-4277-AC2C-0AC40238F3BC}" type="presOf" srcId="{A6FFF65B-4D94-458B-B631-B68DFA6FD02B}" destId="{58EB0075-8545-4544-A47F-5E27E7117878}" srcOrd="0" destOrd="0" presId="urn:microsoft.com/office/officeart/2005/8/layout/hierarchy3"/>
    <dgm:cxn modelId="{42BFA13E-B3B5-46AE-9843-B1A36DC85F95}" type="presOf" srcId="{B925CBEC-D66E-4C5A-8E36-65D7B8E701E5}" destId="{B65DAF9E-1A26-4882-A59C-DF7E4F5B37C3}" srcOrd="0" destOrd="0" presId="urn:microsoft.com/office/officeart/2005/8/layout/hierarchy3"/>
    <dgm:cxn modelId="{5AD41C3F-8E5B-4199-ADCB-DB2ECF583850}" type="presOf" srcId="{F2A90BC3-7D16-4C31-94F7-2C8CAE2EE674}" destId="{D97125AF-0F65-464F-9B1E-C1EE2968405D}" srcOrd="0" destOrd="1" presId="urn:microsoft.com/office/officeart/2005/8/layout/hierarchy3"/>
    <dgm:cxn modelId="{9A1EAC5C-F533-4D43-8C05-B3821E6AE664}" type="presOf" srcId="{4D1EB5FE-1EA2-49F8-ADF2-7E6A6C8D6A5B}" destId="{EE089310-8755-4DE2-BD05-3BBCBDB22810}" srcOrd="0" destOrd="4" presId="urn:microsoft.com/office/officeart/2005/8/layout/hierarchy3"/>
    <dgm:cxn modelId="{8A9BFD5C-6A37-43AD-AA11-751B65FC12F8}" srcId="{A79E33BC-B89E-479C-BA0A-78A33B3E188B}" destId="{E21831A2-EA7C-46E6-9B1E-300F556C80B4}" srcOrd="0" destOrd="0" parTransId="{9DD1A915-DC16-40C5-8634-D4C7A9DB9789}" sibTransId="{136547E0-541E-4262-88B9-B9045BC60D99}"/>
    <dgm:cxn modelId="{BD46145E-E93F-4C9B-9E8F-A4FBFDC018AD}" srcId="{D0488EED-A3CF-4241-A0EC-3D0CF0EDA683}" destId="{A71CA430-062B-46FB-AF2C-89EA8BD8B032}" srcOrd="3" destOrd="0" parTransId="{1AA62929-2568-4B68-90CF-A84A6B69CC6E}" sibTransId="{E47F5E03-F53F-495F-B43D-43E555713B28}"/>
    <dgm:cxn modelId="{52FFE160-B9C2-4747-B3D0-8B7E56F8362F}" type="presOf" srcId="{27648765-E71E-4148-BDA6-6172859021F7}" destId="{3E260B7E-D73E-4703-818B-99C8148240F1}" srcOrd="0" destOrd="0" presId="urn:microsoft.com/office/officeart/2005/8/layout/hierarchy3"/>
    <dgm:cxn modelId="{0F460463-D5BE-4057-86F7-999943E1F50D}" type="presOf" srcId="{C8FD0B27-0BA9-4F5A-B2C3-CDFFE3168308}" destId="{BDA395D1-2FB0-4C51-832C-C1560FF3B048}" srcOrd="0" destOrd="0" presId="urn:microsoft.com/office/officeart/2005/8/layout/hierarchy3"/>
    <dgm:cxn modelId="{E65B5F44-BFEF-40A8-B7CE-D596B895DF7F}" type="presOf" srcId="{215F3311-183D-46FF-B81F-5E86503FCF80}" destId="{360F1A1C-74E1-4B7C-9588-57E062E01D4C}" srcOrd="0" destOrd="0" presId="urn:microsoft.com/office/officeart/2005/8/layout/hierarchy3"/>
    <dgm:cxn modelId="{F5B10748-1A76-48D7-84B4-907A62880C22}" type="presOf" srcId="{7BA99FC8-C83A-4BDF-8184-BAA8B2389C15}" destId="{938326E0-C16F-49BB-A8FE-0881AB7E7FB7}" srcOrd="0" destOrd="0" presId="urn:microsoft.com/office/officeart/2005/8/layout/hierarchy3"/>
    <dgm:cxn modelId="{ABC81448-730B-47C1-9CD6-4F8AF7BB3F99}" type="presOf" srcId="{B6554B26-A5E4-480F-8155-C4B84A959AD3}" destId="{69D95CCA-0DA8-4129-8719-6FD084004C79}" srcOrd="0" destOrd="0" presId="urn:microsoft.com/office/officeart/2005/8/layout/hierarchy3"/>
    <dgm:cxn modelId="{0AB84549-3A8D-46BA-B3B7-3277805939A5}" type="presOf" srcId="{85FE9BF6-38E9-4546-AA59-6AAA77107216}" destId="{DAC13EDA-4DA1-48CF-8F4D-058741BD06DD}" srcOrd="1" destOrd="0" presId="urn:microsoft.com/office/officeart/2005/8/layout/hierarchy3"/>
    <dgm:cxn modelId="{8531E84B-77F3-42EE-91C4-E32AB4E5641E}" srcId="{3B48858C-9A99-4EFE-9B90-24090B245603}" destId="{5BFD80D7-F475-4ED3-853A-BC30B84CCCAD}" srcOrd="1" destOrd="0" parTransId="{A82B4D81-C3AC-4088-AEFC-C9EAA0968ED9}" sibTransId="{CD8ACFE3-C949-4F0E-958B-0A12CA423CC9}"/>
    <dgm:cxn modelId="{05D3B94C-29D2-4338-A011-CF0C76602B3A}" srcId="{AF92B12F-EE65-48DB-84BD-8FD4C6E61F65}" destId="{189400B4-ACF7-4739-B6AE-278BCF7110FC}" srcOrd="0" destOrd="0" parTransId="{3E5A3E52-4D33-4E3F-B431-0764B66D0C8C}" sibTransId="{878CC214-2397-470F-9CA5-74E32985A3AD}"/>
    <dgm:cxn modelId="{6B49AD6E-A26E-4429-BC62-8C7D8B58C452}" srcId="{189400B4-ACF7-4739-B6AE-278BCF7110FC}" destId="{83824BD6-B77E-408A-8AD0-84F8EF9F5485}" srcOrd="0" destOrd="0" parTransId="{DB401AA1-91B5-45E6-BC18-C2B5F879792E}" sibTransId="{1C7959BE-F1E1-494C-8EA5-E000BE3CF771}"/>
    <dgm:cxn modelId="{1323DD6E-7E3F-44BE-BABE-9CDDA51FA584}" srcId="{D0488EED-A3CF-4241-A0EC-3D0CF0EDA683}" destId="{3B48858C-9A99-4EFE-9B90-24090B245603}" srcOrd="0" destOrd="0" parTransId="{400935EB-B1FD-4648-BECB-37A59F5A1908}" sibTransId="{0B7FFD9E-0A89-4E16-9735-A478371C83A6}"/>
    <dgm:cxn modelId="{DC4E0D52-E8D1-4F9D-B53C-E5A89F395B24}" type="presOf" srcId="{74B55DBC-E143-4859-8924-0752B4862FD7}" destId="{F657804B-2481-44C7-8575-5CD9094E0780}" srcOrd="0" destOrd="0" presId="urn:microsoft.com/office/officeart/2005/8/layout/hierarchy3"/>
    <dgm:cxn modelId="{F6790B53-998E-43A5-B4AF-5FEB77525D3E}" type="presOf" srcId="{FE5A6C4D-B2CC-4B6C-8664-58BE8A7434B5}" destId="{36C90DB5-3173-43D8-8407-AAF00A60B829}" srcOrd="0" destOrd="0" presId="urn:microsoft.com/office/officeart/2005/8/layout/hierarchy3"/>
    <dgm:cxn modelId="{F525C154-B107-429A-BACC-7FFF3BC2462F}" type="presOf" srcId="{1CA788A5-A489-4FDB-95FD-374FA6318248}" destId="{073ECA09-AE0E-4C8A-A885-06D56DEB81AF}" srcOrd="0" destOrd="0" presId="urn:microsoft.com/office/officeart/2005/8/layout/hierarchy3"/>
    <dgm:cxn modelId="{0195CC75-3DB6-4171-85E2-D7065B5E419F}" type="presOf" srcId="{85FE9BF6-38E9-4546-AA59-6AAA77107216}" destId="{45E94E96-7F54-4578-B77E-924ADE729501}" srcOrd="0" destOrd="0" presId="urn:microsoft.com/office/officeart/2005/8/layout/hierarchy3"/>
    <dgm:cxn modelId="{138FFF55-6A35-4B54-90D5-FA7847788BF0}" type="presOf" srcId="{DB401AA1-91B5-45E6-BC18-C2B5F879792E}" destId="{EFF57CD7-FD67-4C0A-B16B-8F65C62A1F8D}" srcOrd="0" destOrd="0" presId="urn:microsoft.com/office/officeart/2005/8/layout/hierarchy3"/>
    <dgm:cxn modelId="{319F9476-4820-44D3-BFEF-9796EDD4C528}" type="presOf" srcId="{CFC9AE2D-EDFE-40E4-9632-CBDB33D7FEAE}" destId="{34034D87-1088-4DD3-BDDF-80028304C3C9}" srcOrd="0" destOrd="0" presId="urn:microsoft.com/office/officeart/2005/8/layout/hierarchy3"/>
    <dgm:cxn modelId="{70C65F57-1B51-44AF-9AA1-58DB537B608C}" srcId="{AF92B12F-EE65-48DB-84BD-8FD4C6E61F65}" destId="{1BA25C92-A417-422E-9A7C-413EF25A0BD6}" srcOrd="5" destOrd="0" parTransId="{E2EB4BD2-CFDD-4788-956C-0B2A2C036E57}" sibTransId="{3DC3B6A1-86E6-4563-AA83-465585191A3E}"/>
    <dgm:cxn modelId="{08C2FA57-CA57-4CA0-9021-DB9384DB8177}" type="presOf" srcId="{3F5AF355-FDAD-426E-993B-BE722D7134E2}" destId="{5695AF13-8304-451F-ADD9-533072B1819D}" srcOrd="0" destOrd="0" presId="urn:microsoft.com/office/officeart/2005/8/layout/hierarchy3"/>
    <dgm:cxn modelId="{7DC3FE57-A60B-402A-A1A2-53E8FFFE504E}" type="presOf" srcId="{B5EEF0D2-E2A4-4321-96D0-60418A5EFB7C}" destId="{EE089310-8755-4DE2-BD05-3BBCBDB22810}" srcOrd="0" destOrd="3" presId="urn:microsoft.com/office/officeart/2005/8/layout/hierarchy3"/>
    <dgm:cxn modelId="{C35CE778-1E43-4C14-962D-8639079B3158}" type="presOf" srcId="{1BA25C92-A417-422E-9A7C-413EF25A0BD6}" destId="{BC89F4B0-49F1-4346-89C3-855A7E53A085}" srcOrd="1" destOrd="0" presId="urn:microsoft.com/office/officeart/2005/8/layout/hierarchy3"/>
    <dgm:cxn modelId="{334CF578-109D-450D-A9C3-0D40ADB57C03}" srcId="{A79E33BC-B89E-479C-BA0A-78A33B3E188B}" destId="{B5EEF0D2-E2A4-4321-96D0-60418A5EFB7C}" srcOrd="2" destOrd="0" parTransId="{3A2C1FF2-8F27-476A-9000-A05BB0B734FA}" sibTransId="{A6C9CDBD-A525-4CA3-B87C-F99DDCCA7959}"/>
    <dgm:cxn modelId="{9BE7F77B-75CA-4629-A87A-64EC775DCA21}" srcId="{AF92B12F-EE65-48DB-84BD-8FD4C6E61F65}" destId="{85FE9BF6-38E9-4546-AA59-6AAA77107216}" srcOrd="3" destOrd="0" parTransId="{FF39BF3E-074A-4D8A-ABD7-AABD48CA988E}" sibTransId="{DFC520DA-3665-42E2-BBB6-0FF775CC3D5B}"/>
    <dgm:cxn modelId="{4EB8BF7C-2F44-4C2C-908A-68756BB50A58}" type="presOf" srcId="{B0ED08B7-050C-4F9F-9FAF-769756EBBBF1}" destId="{2AE4FDE7-B4B4-4FB1-B28A-B28C88891171}" srcOrd="0" destOrd="0" presId="urn:microsoft.com/office/officeart/2005/8/layout/hierarchy3"/>
    <dgm:cxn modelId="{74A89F7D-1F92-48A7-A070-BB6F804BBCAC}" type="presOf" srcId="{D0488EED-A3CF-4241-A0EC-3D0CF0EDA683}" destId="{DB8ADB5A-1E66-46EE-8DF9-954D58A4CAD7}" srcOrd="0" destOrd="0" presId="urn:microsoft.com/office/officeart/2005/8/layout/hierarchy3"/>
    <dgm:cxn modelId="{4BD9447E-FFEA-462C-AE95-D166C6735CB3}" type="presOf" srcId="{83EA94F7-45C0-470A-A2A2-D4CC26C8892E}" destId="{DF28F1A1-6463-4728-B134-E9D7957A986B}" srcOrd="0" destOrd="0" presId="urn:microsoft.com/office/officeart/2005/8/layout/hierarchy3"/>
    <dgm:cxn modelId="{58C79280-2E7A-4D6D-87D6-11E004D8315D}" type="presOf" srcId="{099467CE-6ED9-4D60-8084-AC412D96DD3A}" destId="{309EE9DA-69F8-4C17-AB5F-16850910B2A1}" srcOrd="0" destOrd="0" presId="urn:microsoft.com/office/officeart/2005/8/layout/hierarchy3"/>
    <dgm:cxn modelId="{CED68B81-5DAC-4EEF-9CBE-0C60C5642101}" type="presOf" srcId="{2E731D7F-5449-4D8D-BDF7-3D02C2F8AEB4}" destId="{992629BF-899E-4D1F-A977-ECA351C29D6C}" srcOrd="0" destOrd="0" presId="urn:microsoft.com/office/officeart/2005/8/layout/hierarchy3"/>
    <dgm:cxn modelId="{7E2F0983-2994-4113-8BF5-DADF379A7F7C}" type="presOf" srcId="{5BFD80D7-F475-4ED3-853A-BC30B84CCCAD}" destId="{D97125AF-0F65-464F-9B1E-C1EE2968405D}" srcOrd="0" destOrd="2" presId="urn:microsoft.com/office/officeart/2005/8/layout/hierarchy3"/>
    <dgm:cxn modelId="{10CCA584-0531-4703-9BCD-4AD0AF9FF954}" type="presOf" srcId="{7DAE790F-5CD3-481C-B792-E1DDBAF6D325}" destId="{C96CDC39-1B51-4FAE-A5E0-FBBFF5047CD0}" srcOrd="0" destOrd="0" presId="urn:microsoft.com/office/officeart/2005/8/layout/hierarchy3"/>
    <dgm:cxn modelId="{974F0785-ADEE-45A0-B6A2-C27F22E97F0C}" srcId="{27648765-E71E-4148-BDA6-6172859021F7}" destId="{83EA94F7-45C0-470A-A2A2-D4CC26C8892E}" srcOrd="3" destOrd="0" parTransId="{CFC9AE2D-EDFE-40E4-9632-CBDB33D7FEAE}" sibTransId="{517E27B0-E6EB-480D-9B6F-85B0AA15B6ED}"/>
    <dgm:cxn modelId="{67FBC48D-0CC8-4BEC-85C6-6A7C4F34DE22}" srcId="{1BA25C92-A417-422E-9A7C-413EF25A0BD6}" destId="{BF4F12D9-92F9-4C35-9600-B2BC71AB0155}" srcOrd="0" destOrd="0" parTransId="{7938A64E-8602-43A9-BEAF-243E09367302}" sibTransId="{DAFF2ABC-C1E7-431B-B392-3FD9B862095F}"/>
    <dgm:cxn modelId="{FCE8708F-2A6F-4A7F-86D8-95C228C2A34B}" type="presOf" srcId="{34A7513F-578E-4F67-AC69-5578E2B8F49C}" destId="{9BA5A391-E4CA-4E33-85D9-62CE2AE654D6}" srcOrd="0" destOrd="0" presId="urn:microsoft.com/office/officeart/2005/8/layout/hierarchy3"/>
    <dgm:cxn modelId="{38ABDA8F-F08F-42EE-AA3C-0E1C16358D71}" type="presOf" srcId="{41D03487-F82B-4E91-99D9-1F358C68BB14}" destId="{0A6A92A6-C3FD-4A1C-908F-27DCFEB7ACE8}" srcOrd="0" destOrd="0" presId="urn:microsoft.com/office/officeart/2005/8/layout/hierarchy3"/>
    <dgm:cxn modelId="{173B8792-9DC7-4CAF-86B5-487A543E52B0}" type="presOf" srcId="{2442970B-65A1-48D7-B293-2AC046949162}" destId="{780B8E93-F197-49AF-A1C1-8310B5FBAD05}" srcOrd="0" destOrd="0" presId="urn:microsoft.com/office/officeart/2005/8/layout/hierarchy3"/>
    <dgm:cxn modelId="{15DBA092-9E23-4A58-9592-FBA81420C687}" type="presOf" srcId="{DA65C02E-BA33-43D7-A7F8-59FDD294E0D0}" destId="{6C51E00E-95B5-4AAF-B37A-91255DC913BD}" srcOrd="0" destOrd="0" presId="urn:microsoft.com/office/officeart/2005/8/layout/hierarchy3"/>
    <dgm:cxn modelId="{4EAE0794-806C-4FAF-BC2E-E01F3C22C78E}" type="presOf" srcId="{27648765-E71E-4148-BDA6-6172859021F7}" destId="{7A6180CE-4D76-4C46-A782-B05E18C2E08A}" srcOrd="1" destOrd="0" presId="urn:microsoft.com/office/officeart/2005/8/layout/hierarchy3"/>
    <dgm:cxn modelId="{F4276998-F833-4344-B318-652779892F40}" type="presOf" srcId="{6277799B-87E1-4C59-BA25-460338E5871B}" destId="{6B8C59CD-9FDD-4C38-B6E5-6798C019365F}" srcOrd="0" destOrd="0" presId="urn:microsoft.com/office/officeart/2005/8/layout/hierarchy3"/>
    <dgm:cxn modelId="{CCC15D99-38E5-4E1E-A06F-3D29F3B7A978}" type="presOf" srcId="{27D9C69C-AE72-42CA-BF72-8CC4AB9E8F2D}" destId="{1C939133-BEEA-438D-84EA-09E1CB03F5E0}" srcOrd="0" destOrd="0" presId="urn:microsoft.com/office/officeart/2005/8/layout/hierarchy3"/>
    <dgm:cxn modelId="{94194499-B549-4FBB-94BD-FAD73DDD8191}" srcId="{A79E33BC-B89E-479C-BA0A-78A33B3E188B}" destId="{C96FF449-3F25-40B5-89ED-E696B45B4C05}" srcOrd="1" destOrd="0" parTransId="{E094CE2F-6B01-4422-9A01-8D41F5D32092}" sibTransId="{ED3C0DF7-0F0B-4F76-85E8-5290F903EE17}"/>
    <dgm:cxn modelId="{C59BE399-D79B-40AB-858F-0160DE2D23DE}" type="presOf" srcId="{F7D80D2B-27D3-4B4C-AAD5-05466F8B2286}" destId="{F6726053-EC6E-4130-91AE-D7DB6A231D31}" srcOrd="0" destOrd="0" presId="urn:microsoft.com/office/officeart/2005/8/layout/hierarchy3"/>
    <dgm:cxn modelId="{27E5BF9A-D3AC-4DFE-87F8-E88BDC3DF8C4}" type="presOf" srcId="{BF4F12D9-92F9-4C35-9600-B2BC71AB0155}" destId="{9A7879F9-A238-4E61-97F1-ECE90E2E07A4}" srcOrd="0" destOrd="0" presId="urn:microsoft.com/office/officeart/2005/8/layout/hierarchy3"/>
    <dgm:cxn modelId="{FEF3CE9B-0AD1-4614-9788-56E48E6E64F0}" type="presOf" srcId="{7029E3BB-3343-46C6-9912-03311495D2DA}" destId="{D746A38A-5ACA-44EA-B18B-3BB44B22760B}" srcOrd="0" destOrd="0" presId="urn:microsoft.com/office/officeart/2005/8/layout/hierarchy3"/>
    <dgm:cxn modelId="{017BC39D-46A0-41AD-ADF6-D3ABE935D82D}" srcId="{A79E33BC-B89E-479C-BA0A-78A33B3E188B}" destId="{4D1EB5FE-1EA2-49F8-ADF2-7E6A6C8D6A5B}" srcOrd="3" destOrd="0" parTransId="{54FC220B-9B1C-4845-90A5-FCECCB4E613A}" sibTransId="{1DD33421-16BE-4A8E-AF50-1004BFC6A1B6}"/>
    <dgm:cxn modelId="{50E62EA6-791E-4444-809A-A9D21C50A54E}" type="presOf" srcId="{759944CF-CF19-436B-9EB5-6DE6BA6DB4E6}" destId="{BCBC093A-DFFC-48D5-9572-9762F542E56A}" srcOrd="0" destOrd="0" presId="urn:microsoft.com/office/officeart/2005/8/layout/hierarchy3"/>
    <dgm:cxn modelId="{13EA2FAA-A701-417F-8AC9-9E80FC257F0F}" srcId="{3B48858C-9A99-4EFE-9B90-24090B245603}" destId="{F2A90BC3-7D16-4C31-94F7-2C8CAE2EE674}" srcOrd="0" destOrd="0" parTransId="{B44ADB11-9019-49FA-8017-708FA07B78E6}" sibTransId="{E3D339DD-C299-4120-AB1F-60747A1741EE}"/>
    <dgm:cxn modelId="{AF3FCAAA-FB24-4284-BC80-9B707E3B9ADD}" srcId="{34A7513F-578E-4F67-AC69-5578E2B8F49C}" destId="{ED321F9E-F3EB-4F66-8E5D-F518B2A86B78}" srcOrd="0" destOrd="0" parTransId="{DA65C02E-BA33-43D7-A7F8-59FDD294E0D0}" sibTransId="{F2833445-A102-42C4-936E-01FB6CE74375}"/>
    <dgm:cxn modelId="{8EB475B1-216F-4E31-B669-D526E410BCA5}" srcId="{D0488EED-A3CF-4241-A0EC-3D0CF0EDA683}" destId="{FE5A6C4D-B2CC-4B6C-8664-58BE8A7434B5}" srcOrd="2" destOrd="0" parTransId="{B6554B26-A5E4-480F-8155-C4B84A959AD3}" sibTransId="{F25EDC0D-4D17-472A-A12C-60866BE4D929}"/>
    <dgm:cxn modelId="{6C3C8BB6-80E6-4D34-8BB3-0B4BB0F76F5F}" type="presOf" srcId="{C96FF449-3F25-40B5-89ED-E696B45B4C05}" destId="{EE089310-8755-4DE2-BD05-3BBCBDB22810}" srcOrd="0" destOrd="2" presId="urn:microsoft.com/office/officeart/2005/8/layout/hierarchy3"/>
    <dgm:cxn modelId="{83D0A6B6-D225-43E2-813E-23592A0AF843}" type="presOf" srcId="{79672F18-2464-481C-9728-881266A25D3C}" destId="{6AF61884-1ED3-417D-ABA4-7D7FD863545A}" srcOrd="0" destOrd="0" presId="urn:microsoft.com/office/officeart/2005/8/layout/hierarchy3"/>
    <dgm:cxn modelId="{0D3D5AB7-C585-434C-B367-C5FB88743920}" srcId="{27648765-E71E-4148-BDA6-6172859021F7}" destId="{2442970B-65A1-48D7-B293-2AC046949162}" srcOrd="1" destOrd="0" parTransId="{0A25EF31-93FA-4FF5-B735-45839F5C814B}" sibTransId="{19943A80-A6B4-4480-956B-001AE7634C1E}"/>
    <dgm:cxn modelId="{A981C3B7-167D-46DB-A932-800956D16F67}" srcId="{34A7513F-578E-4F67-AC69-5578E2B8F49C}" destId="{6277799B-87E1-4C59-BA25-460338E5871B}" srcOrd="2" destOrd="0" parTransId="{9262A34A-65C2-4AA9-8DEF-0F8BB5FBCC5A}" sibTransId="{ED2D51E7-045B-43EC-9531-32462FC472ED}"/>
    <dgm:cxn modelId="{EC1930B8-3003-4F01-8F33-F6DA8BA104DB}" srcId="{34A7513F-578E-4F67-AC69-5578E2B8F49C}" destId="{B925CBEC-D66E-4C5A-8E36-65D7B8E701E5}" srcOrd="3" destOrd="0" parTransId="{27D9C69C-AE72-42CA-BF72-8CC4AB9E8F2D}" sibTransId="{1506A89B-ABBA-4225-AA10-4DBE74CF68F0}"/>
    <dgm:cxn modelId="{13F546BC-40D6-4EE5-B09B-5709929D34F4}" srcId="{27648765-E71E-4148-BDA6-6172859021F7}" destId="{FCE12CD8-1692-4759-85F5-CEDFB6EAF869}" srcOrd="4" destOrd="0" parTransId="{7DAE790F-5CD3-481C-B792-E1DDBAF6D325}" sibTransId="{87297AD0-27E1-4191-AA49-CD4F04D04742}"/>
    <dgm:cxn modelId="{5E4E49BC-7B38-4355-A491-A1FFE46E800D}" type="presOf" srcId="{D6B16539-7117-48B8-80A2-0A0C4BA3DF0D}" destId="{4F133E03-D584-412D-AE76-4B5C57F0791D}" srcOrd="0" destOrd="0" presId="urn:microsoft.com/office/officeart/2005/8/layout/hierarchy3"/>
    <dgm:cxn modelId="{6000A4BF-79EE-4A22-91BB-74F7C41A86D9}" srcId="{1BA25C92-A417-422E-9A7C-413EF25A0BD6}" destId="{099467CE-6ED9-4D60-8084-AC412D96DD3A}" srcOrd="1" destOrd="0" parTransId="{2D22126D-0243-4271-AABF-71B8BED02E75}" sibTransId="{4B3D8A04-59D0-4069-8DBE-329E6DE76D2E}"/>
    <dgm:cxn modelId="{E845D8C1-D0FF-4183-B690-5057E10F1A57}" srcId="{AF92B12F-EE65-48DB-84BD-8FD4C6E61F65}" destId="{34A7513F-578E-4F67-AC69-5578E2B8F49C}" srcOrd="4" destOrd="0" parTransId="{2105BED5-3ED0-4852-B169-B9A58E22E3A2}" sibTransId="{DDAA93FE-3E63-4FA8-8430-658CD7F06B1A}"/>
    <dgm:cxn modelId="{2CA303C2-3C17-4CB0-8F47-D26B0635EBC5}" srcId="{1BA25C92-A417-422E-9A7C-413EF25A0BD6}" destId="{01D85FC8-BC0D-4C36-8BC6-C85FE648CC4B}" srcOrd="3" destOrd="0" parTransId="{46888119-0AE9-43DB-B238-2C901C60535F}" sibTransId="{8CB74554-14E9-45A9-B5EE-09EB6B6AD9A3}"/>
    <dgm:cxn modelId="{5CA54CC3-D4B9-4442-A895-5ED9C803EBE4}" srcId="{85FE9BF6-38E9-4546-AA59-6AAA77107216}" destId="{7029E3BB-3343-46C6-9912-03311495D2DA}" srcOrd="4" destOrd="0" parTransId="{B0ED08B7-050C-4F9F-9FAF-769756EBBBF1}" sibTransId="{4BEC27B6-021C-41B8-B544-974E558D2645}"/>
    <dgm:cxn modelId="{4C53BBC3-0C80-45A2-9BF1-DD20EB167991}" type="presOf" srcId="{3A0030F0-B8B5-42CF-8481-28F2A9B5176D}" destId="{2E52ADC2-6FBC-4DF8-AB1E-EA9C1E0A6A67}" srcOrd="0" destOrd="0" presId="urn:microsoft.com/office/officeart/2005/8/layout/hierarchy3"/>
    <dgm:cxn modelId="{62FD55C5-1E8A-4008-91A2-8AA511DB9E19}" type="presOf" srcId="{0A25EF31-93FA-4FF5-B735-45839F5C814B}" destId="{18A54A19-01E7-4FFC-BAF6-814B71E3D078}" srcOrd="0" destOrd="0" presId="urn:microsoft.com/office/officeart/2005/8/layout/hierarchy3"/>
    <dgm:cxn modelId="{87A515CD-4BD4-4486-AD58-B59A421C34B1}" type="presOf" srcId="{1AA62929-2568-4B68-90CF-A84A6B69CC6E}" destId="{F18D8D42-85FE-4696-BEDA-5554867F535D}" srcOrd="0" destOrd="0" presId="urn:microsoft.com/office/officeart/2005/8/layout/hierarchy3"/>
    <dgm:cxn modelId="{9970B2CF-3A19-4913-955A-21D79291D6F5}" type="presOf" srcId="{A71CA430-062B-46FB-AF2C-89EA8BD8B032}" destId="{952C2D98-3835-4E8A-8393-D09AFF78347F}" srcOrd="0" destOrd="0" presId="urn:microsoft.com/office/officeart/2005/8/layout/hierarchy3"/>
    <dgm:cxn modelId="{B54F43D1-D6ED-4D79-B66A-060E4DF4DE8E}" srcId="{AF92B12F-EE65-48DB-84BD-8FD4C6E61F65}" destId="{D0488EED-A3CF-4241-A0EC-3D0CF0EDA683}" srcOrd="1" destOrd="0" parTransId="{9F9E302F-AB81-4073-BC63-4DC75A844767}" sibTransId="{F5AB4913-5E82-4681-BDE9-3B47E7D25582}"/>
    <dgm:cxn modelId="{63F5BDD7-017C-465F-9A55-F11FFEEAEC2B}" srcId="{AF92B12F-EE65-48DB-84BD-8FD4C6E61F65}" destId="{27648765-E71E-4148-BDA6-6172859021F7}" srcOrd="2" destOrd="0" parTransId="{EBEE2422-1B25-41DF-8ECB-45F30CBDA89D}" sibTransId="{FED9FDD7-74C3-4057-9AB4-CD76D5CD6B92}"/>
    <dgm:cxn modelId="{431395E0-1F89-43C3-8188-7988F9AA8764}" type="presOf" srcId="{1BA25C92-A417-422E-9A7C-413EF25A0BD6}" destId="{94E2E1CD-72CF-44E2-9709-8572D010745F}" srcOrd="0" destOrd="0" presId="urn:microsoft.com/office/officeart/2005/8/layout/hierarchy3"/>
    <dgm:cxn modelId="{B17570E2-4E62-4926-AABB-F39C40F9C831}" srcId="{27648765-E71E-4148-BDA6-6172859021F7}" destId="{3F5AF355-FDAD-426E-993B-BE722D7134E2}" srcOrd="2" destOrd="0" parTransId="{F7D80D2B-27D3-4B4C-AAD5-05466F8B2286}" sibTransId="{65551A11-6B6A-457C-A918-B454D8EF56FC}"/>
    <dgm:cxn modelId="{6676CDE4-70D9-45FB-A316-C2FC57E1A3B5}" srcId="{85FE9BF6-38E9-4546-AA59-6AAA77107216}" destId="{D6B16539-7117-48B8-80A2-0A0C4BA3DF0D}" srcOrd="2" destOrd="0" parTransId="{FAD261FF-022B-402D-87C2-801BF765BEF5}" sibTransId="{CB946601-66B2-46BF-BF64-586949A35D6C}"/>
    <dgm:cxn modelId="{C2DCB0E5-5C10-4ADD-931A-6E1911B86221}" type="presOf" srcId="{A79E33BC-B89E-479C-BA0A-78A33B3E188B}" destId="{EE089310-8755-4DE2-BD05-3BBCBDB22810}" srcOrd="0" destOrd="0" presId="urn:microsoft.com/office/officeart/2005/8/layout/hierarchy3"/>
    <dgm:cxn modelId="{CA495EE7-E905-4B4A-B4B9-C580E49ED028}" type="presOf" srcId="{189400B4-ACF7-4739-B6AE-278BCF7110FC}" destId="{AD057822-DED8-4701-AB38-9EAD6CD7CD6B}" srcOrd="1" destOrd="0" presId="urn:microsoft.com/office/officeart/2005/8/layout/hierarchy3"/>
    <dgm:cxn modelId="{7D0DF3E9-10E7-4F45-8F25-AB261F6EF6B7}" type="presOf" srcId="{7AF4AC70-A496-48E7-9F10-4AD18F71761A}" destId="{96F20105-A3BB-4C94-A3FE-220931C28935}" srcOrd="0" destOrd="0" presId="urn:microsoft.com/office/officeart/2005/8/layout/hierarchy3"/>
    <dgm:cxn modelId="{7179A3F3-4D86-4E45-954D-DAD86CF1B3AB}" type="presOf" srcId="{49484CD3-7843-4C08-BA28-E4AC33679AFB}" destId="{A28D96D5-FE47-4DD2-9EA2-96A18F9BB23F}" srcOrd="0" destOrd="0" presId="urn:microsoft.com/office/officeart/2005/8/layout/hierarchy3"/>
    <dgm:cxn modelId="{8DB9F7F3-A8A9-4ABA-8DC3-A5E8E3305940}" type="presOf" srcId="{83824BD6-B77E-408A-8AD0-84F8EF9F5485}" destId="{B1FCF9B0-1C9F-4A11-A296-47EBEA36F2EB}" srcOrd="0" destOrd="0" presId="urn:microsoft.com/office/officeart/2005/8/layout/hierarchy3"/>
    <dgm:cxn modelId="{755DA8F4-5824-4661-AB97-26F29D78D297}" type="presOf" srcId="{7938A64E-8602-43A9-BEAF-243E09367302}" destId="{901EFA1C-E0F8-423B-B630-B55DAEC135D5}" srcOrd="0" destOrd="0" presId="urn:microsoft.com/office/officeart/2005/8/layout/hierarchy3"/>
    <dgm:cxn modelId="{2B1F1DF6-D883-4B68-A8C4-B84988F88B9B}" type="presOf" srcId="{FAD261FF-022B-402D-87C2-801BF765BEF5}" destId="{E57401C9-C117-4526-A46E-FA0287A1EED7}" srcOrd="0" destOrd="0" presId="urn:microsoft.com/office/officeart/2005/8/layout/hierarchy3"/>
    <dgm:cxn modelId="{FAEBA4F9-BFB4-4F38-9664-66EB568501E4}" type="presOf" srcId="{01D85FC8-BC0D-4C36-8BC6-C85FE648CC4B}" destId="{286C0090-D602-45C5-8D41-820AA63C259C}" srcOrd="0" destOrd="0" presId="urn:microsoft.com/office/officeart/2005/8/layout/hierarchy3"/>
    <dgm:cxn modelId="{520E5FFD-502A-4B74-BF11-1E29D0258E79}" type="presOf" srcId="{34A7513F-578E-4F67-AC69-5578E2B8F49C}" destId="{ABB4E6B6-6EAC-4949-BE67-BD3FE5C9C8D3}" srcOrd="1" destOrd="0" presId="urn:microsoft.com/office/officeart/2005/8/layout/hierarchy3"/>
    <dgm:cxn modelId="{170667FD-FA7E-4E76-862B-5388A8F7C7D1}" type="presOf" srcId="{1BEE9DEB-3426-4812-8615-F2267595C535}" destId="{B87062C0-3D10-4540-9CCA-D8C7709D67D6}" srcOrd="0" destOrd="0" presId="urn:microsoft.com/office/officeart/2005/8/layout/hierarchy3"/>
    <dgm:cxn modelId="{7B05D3FF-0A3C-4E82-8AD1-C0AA55FC8A75}" srcId="{85FE9BF6-38E9-4546-AA59-6AAA77107216}" destId="{C8FD0B27-0BA9-4F5A-B2C3-CDFFE3168308}" srcOrd="1" destOrd="0" parTransId="{A6FFF65B-4D94-458B-B631-B68DFA6FD02B}" sibTransId="{798BAC27-D7B4-42B7-9F5E-AE2649ECAAC9}"/>
    <dgm:cxn modelId="{8D02DEE0-41B9-4D16-BBA7-53F166BB36FB}" type="presParOf" srcId="{8EC5EEE1-CB39-4463-B935-9F1CA17D4493}" destId="{E6CFDA26-B841-4AF7-89BC-E9871B491AC6}" srcOrd="0" destOrd="0" presId="urn:microsoft.com/office/officeart/2005/8/layout/hierarchy3"/>
    <dgm:cxn modelId="{76A6B3F3-FEC8-43C4-8D2D-EFF5892B6078}" type="presParOf" srcId="{E6CFDA26-B841-4AF7-89BC-E9871B491AC6}" destId="{4DC83715-FBEB-4644-A85C-06530430DDFF}" srcOrd="0" destOrd="0" presId="urn:microsoft.com/office/officeart/2005/8/layout/hierarchy3"/>
    <dgm:cxn modelId="{7ADEC639-B954-4EAD-8645-C3CF2FA39A4D}" type="presParOf" srcId="{4DC83715-FBEB-4644-A85C-06530430DDFF}" destId="{C1758FC3-D362-498B-B678-11D487B6287B}" srcOrd="0" destOrd="0" presId="urn:microsoft.com/office/officeart/2005/8/layout/hierarchy3"/>
    <dgm:cxn modelId="{C89A4AE2-1466-46B6-BCB5-84CEDB2598D6}" type="presParOf" srcId="{4DC83715-FBEB-4644-A85C-06530430DDFF}" destId="{AD057822-DED8-4701-AB38-9EAD6CD7CD6B}" srcOrd="1" destOrd="0" presId="urn:microsoft.com/office/officeart/2005/8/layout/hierarchy3"/>
    <dgm:cxn modelId="{EA147C7F-6CD7-475B-9686-D42EEF5D30EC}" type="presParOf" srcId="{E6CFDA26-B841-4AF7-89BC-E9871B491AC6}" destId="{AB64E9BE-1D05-4E99-A879-C23AF72321F5}" srcOrd="1" destOrd="0" presId="urn:microsoft.com/office/officeart/2005/8/layout/hierarchy3"/>
    <dgm:cxn modelId="{8B547B3A-F4A4-4771-A2B8-EE2F6E3BF02B}" type="presParOf" srcId="{AB64E9BE-1D05-4E99-A879-C23AF72321F5}" destId="{EFF57CD7-FD67-4C0A-B16B-8F65C62A1F8D}" srcOrd="0" destOrd="0" presId="urn:microsoft.com/office/officeart/2005/8/layout/hierarchy3"/>
    <dgm:cxn modelId="{2D06EE6D-AA1F-4CBA-BADF-543E8DF1F5A7}" type="presParOf" srcId="{AB64E9BE-1D05-4E99-A879-C23AF72321F5}" destId="{B1FCF9B0-1C9F-4A11-A296-47EBEA36F2EB}" srcOrd="1" destOrd="0" presId="urn:microsoft.com/office/officeart/2005/8/layout/hierarchy3"/>
    <dgm:cxn modelId="{C4987BE0-0579-4999-BE47-2DD9E4D900BD}" type="presParOf" srcId="{AB64E9BE-1D05-4E99-A879-C23AF72321F5}" destId="{992629BF-899E-4D1F-A977-ECA351C29D6C}" srcOrd="2" destOrd="0" presId="urn:microsoft.com/office/officeart/2005/8/layout/hierarchy3"/>
    <dgm:cxn modelId="{2FAA1BC7-7CF3-4F96-A93E-68FF2C50AF48}" type="presParOf" srcId="{AB64E9BE-1D05-4E99-A879-C23AF72321F5}" destId="{EE089310-8755-4DE2-BD05-3BBCBDB22810}" srcOrd="3" destOrd="0" presId="urn:microsoft.com/office/officeart/2005/8/layout/hierarchy3"/>
    <dgm:cxn modelId="{3CBF4479-0772-4035-8424-B5D57E39CE44}" type="presParOf" srcId="{8EC5EEE1-CB39-4463-B935-9F1CA17D4493}" destId="{EFCDB60C-045F-4FC2-8D60-BD2C5CA465D0}" srcOrd="1" destOrd="0" presId="urn:microsoft.com/office/officeart/2005/8/layout/hierarchy3"/>
    <dgm:cxn modelId="{B4DA6F10-7798-4A92-AADE-E6992ED7BBDD}" type="presParOf" srcId="{EFCDB60C-045F-4FC2-8D60-BD2C5CA465D0}" destId="{341589EB-D8A7-426A-8BB9-670836024794}" srcOrd="0" destOrd="0" presId="urn:microsoft.com/office/officeart/2005/8/layout/hierarchy3"/>
    <dgm:cxn modelId="{80DB5E47-3A7B-413D-8F81-45D1D21394D9}" type="presParOf" srcId="{341589EB-D8A7-426A-8BB9-670836024794}" destId="{DB8ADB5A-1E66-46EE-8DF9-954D58A4CAD7}" srcOrd="0" destOrd="0" presId="urn:microsoft.com/office/officeart/2005/8/layout/hierarchy3"/>
    <dgm:cxn modelId="{5D8A952D-163E-4959-86A6-F799F8454C48}" type="presParOf" srcId="{341589EB-D8A7-426A-8BB9-670836024794}" destId="{64A74BEE-BDDE-4B1D-9F97-7B13C99464F3}" srcOrd="1" destOrd="0" presId="urn:microsoft.com/office/officeart/2005/8/layout/hierarchy3"/>
    <dgm:cxn modelId="{26DA3F06-5A6F-40B2-BEB1-D43C731C0752}" type="presParOf" srcId="{EFCDB60C-045F-4FC2-8D60-BD2C5CA465D0}" destId="{4A47AE91-75A0-4D35-A141-41CCDFC88443}" srcOrd="1" destOrd="0" presId="urn:microsoft.com/office/officeart/2005/8/layout/hierarchy3"/>
    <dgm:cxn modelId="{9107FB4C-2128-47A6-99B3-7F5F744E5AC2}" type="presParOf" srcId="{4A47AE91-75A0-4D35-A141-41CCDFC88443}" destId="{4B602682-4F7E-4825-B0FF-AB619B8063B9}" srcOrd="0" destOrd="0" presId="urn:microsoft.com/office/officeart/2005/8/layout/hierarchy3"/>
    <dgm:cxn modelId="{CE66E295-1D07-4681-B456-FBE6F497E36C}" type="presParOf" srcId="{4A47AE91-75A0-4D35-A141-41CCDFC88443}" destId="{D97125AF-0F65-464F-9B1E-C1EE2968405D}" srcOrd="1" destOrd="0" presId="urn:microsoft.com/office/officeart/2005/8/layout/hierarchy3"/>
    <dgm:cxn modelId="{DCDE714E-F027-4BC3-9DCA-59930BAD733D}" type="presParOf" srcId="{4A47AE91-75A0-4D35-A141-41CCDFC88443}" destId="{22C6E64D-5E88-42B6-9F2A-970DE5B1D208}" srcOrd="2" destOrd="0" presId="urn:microsoft.com/office/officeart/2005/8/layout/hierarchy3"/>
    <dgm:cxn modelId="{589E87BA-CBF1-473D-954D-C20BE3BB2BD8}" type="presParOf" srcId="{4A47AE91-75A0-4D35-A141-41CCDFC88443}" destId="{2E52ADC2-6FBC-4DF8-AB1E-EA9C1E0A6A67}" srcOrd="3" destOrd="0" presId="urn:microsoft.com/office/officeart/2005/8/layout/hierarchy3"/>
    <dgm:cxn modelId="{E4B248ED-65A3-48DE-8121-048B6A448A32}" type="presParOf" srcId="{4A47AE91-75A0-4D35-A141-41CCDFC88443}" destId="{69D95CCA-0DA8-4129-8719-6FD084004C79}" srcOrd="4" destOrd="0" presId="urn:microsoft.com/office/officeart/2005/8/layout/hierarchy3"/>
    <dgm:cxn modelId="{A98F1DA5-1BA5-45F3-BEEC-81932B736B86}" type="presParOf" srcId="{4A47AE91-75A0-4D35-A141-41CCDFC88443}" destId="{36C90DB5-3173-43D8-8407-AAF00A60B829}" srcOrd="5" destOrd="0" presId="urn:microsoft.com/office/officeart/2005/8/layout/hierarchy3"/>
    <dgm:cxn modelId="{E165D580-83B5-4ED9-A6DB-9F3D4C02D5DE}" type="presParOf" srcId="{4A47AE91-75A0-4D35-A141-41CCDFC88443}" destId="{F18D8D42-85FE-4696-BEDA-5554867F535D}" srcOrd="6" destOrd="0" presId="urn:microsoft.com/office/officeart/2005/8/layout/hierarchy3"/>
    <dgm:cxn modelId="{2E1592B7-06F3-4650-8CD4-B202F246A44E}" type="presParOf" srcId="{4A47AE91-75A0-4D35-A141-41CCDFC88443}" destId="{952C2D98-3835-4E8A-8393-D09AFF78347F}" srcOrd="7" destOrd="0" presId="urn:microsoft.com/office/officeart/2005/8/layout/hierarchy3"/>
    <dgm:cxn modelId="{81321FD6-18D4-49D6-ABF0-0CF7570342E9}" type="presParOf" srcId="{4A47AE91-75A0-4D35-A141-41CCDFC88443}" destId="{938326E0-C16F-49BB-A8FE-0881AB7E7FB7}" srcOrd="8" destOrd="0" presId="urn:microsoft.com/office/officeart/2005/8/layout/hierarchy3"/>
    <dgm:cxn modelId="{8C0C9BB4-91FA-4369-B4C4-68DE6B68D729}" type="presParOf" srcId="{4A47AE91-75A0-4D35-A141-41CCDFC88443}" destId="{D4019B89-9D1F-41E6-AAAA-03308E7E1FDF}" srcOrd="9" destOrd="0" presId="urn:microsoft.com/office/officeart/2005/8/layout/hierarchy3"/>
    <dgm:cxn modelId="{A56A0C39-83AB-4C9A-878A-494362A37DE4}" type="presParOf" srcId="{8EC5EEE1-CB39-4463-B935-9F1CA17D4493}" destId="{6FEA36F3-4AEA-4387-BE07-7D75164B153C}" srcOrd="2" destOrd="0" presId="urn:microsoft.com/office/officeart/2005/8/layout/hierarchy3"/>
    <dgm:cxn modelId="{12683037-AA00-454F-ADD7-63A80103D6AE}" type="presParOf" srcId="{6FEA36F3-4AEA-4387-BE07-7D75164B153C}" destId="{344D1855-6971-4BDF-BCB1-81DB899FE7B9}" srcOrd="0" destOrd="0" presId="urn:microsoft.com/office/officeart/2005/8/layout/hierarchy3"/>
    <dgm:cxn modelId="{C4C3E846-12C7-4FD9-932F-75369D51EB4F}" type="presParOf" srcId="{344D1855-6971-4BDF-BCB1-81DB899FE7B9}" destId="{3E260B7E-D73E-4703-818B-99C8148240F1}" srcOrd="0" destOrd="0" presId="urn:microsoft.com/office/officeart/2005/8/layout/hierarchy3"/>
    <dgm:cxn modelId="{618297E3-CACB-4507-B026-AE148FC73D12}" type="presParOf" srcId="{344D1855-6971-4BDF-BCB1-81DB899FE7B9}" destId="{7A6180CE-4D76-4C46-A782-B05E18C2E08A}" srcOrd="1" destOrd="0" presId="urn:microsoft.com/office/officeart/2005/8/layout/hierarchy3"/>
    <dgm:cxn modelId="{E0CCEA67-43D6-445D-AF6A-DB6B0F0AE90E}" type="presParOf" srcId="{6FEA36F3-4AEA-4387-BE07-7D75164B153C}" destId="{7458CC39-D89D-4D6F-AC93-6EB9EB16101C}" srcOrd="1" destOrd="0" presId="urn:microsoft.com/office/officeart/2005/8/layout/hierarchy3"/>
    <dgm:cxn modelId="{6D3C1392-68F6-4546-A228-1693BD608A81}" type="presParOf" srcId="{7458CC39-D89D-4D6F-AC93-6EB9EB16101C}" destId="{B83B1310-CD0A-4B9C-AFEA-4D7A3EFA526F}" srcOrd="0" destOrd="0" presId="urn:microsoft.com/office/officeart/2005/8/layout/hierarchy3"/>
    <dgm:cxn modelId="{7DE975F7-2901-4A14-B6D3-4216A5772B52}" type="presParOf" srcId="{7458CC39-D89D-4D6F-AC93-6EB9EB16101C}" destId="{A28D96D5-FE47-4DD2-9EA2-96A18F9BB23F}" srcOrd="1" destOrd="0" presId="urn:microsoft.com/office/officeart/2005/8/layout/hierarchy3"/>
    <dgm:cxn modelId="{056E5DDA-826F-40FB-B8FD-F92A599A92D0}" type="presParOf" srcId="{7458CC39-D89D-4D6F-AC93-6EB9EB16101C}" destId="{18A54A19-01E7-4FFC-BAF6-814B71E3D078}" srcOrd="2" destOrd="0" presId="urn:microsoft.com/office/officeart/2005/8/layout/hierarchy3"/>
    <dgm:cxn modelId="{82D5F9F7-E49A-4004-83B1-FB2E2B23F0B8}" type="presParOf" srcId="{7458CC39-D89D-4D6F-AC93-6EB9EB16101C}" destId="{780B8E93-F197-49AF-A1C1-8310B5FBAD05}" srcOrd="3" destOrd="0" presId="urn:microsoft.com/office/officeart/2005/8/layout/hierarchy3"/>
    <dgm:cxn modelId="{35F57B3C-9DE9-4521-84A1-409421DD6D5E}" type="presParOf" srcId="{7458CC39-D89D-4D6F-AC93-6EB9EB16101C}" destId="{F6726053-EC6E-4130-91AE-D7DB6A231D31}" srcOrd="4" destOrd="0" presId="urn:microsoft.com/office/officeart/2005/8/layout/hierarchy3"/>
    <dgm:cxn modelId="{E270EE71-A548-45BE-80FB-EA3A8271311C}" type="presParOf" srcId="{7458CC39-D89D-4D6F-AC93-6EB9EB16101C}" destId="{5695AF13-8304-451F-ADD9-533072B1819D}" srcOrd="5" destOrd="0" presId="urn:microsoft.com/office/officeart/2005/8/layout/hierarchy3"/>
    <dgm:cxn modelId="{0B6F7AE8-3066-49AE-BDE8-598669DE1D97}" type="presParOf" srcId="{7458CC39-D89D-4D6F-AC93-6EB9EB16101C}" destId="{34034D87-1088-4DD3-BDDF-80028304C3C9}" srcOrd="6" destOrd="0" presId="urn:microsoft.com/office/officeart/2005/8/layout/hierarchy3"/>
    <dgm:cxn modelId="{FFD9F451-5CE0-4A1E-ACBC-810054EC0556}" type="presParOf" srcId="{7458CC39-D89D-4D6F-AC93-6EB9EB16101C}" destId="{DF28F1A1-6463-4728-B134-E9D7957A986B}" srcOrd="7" destOrd="0" presId="urn:microsoft.com/office/officeart/2005/8/layout/hierarchy3"/>
    <dgm:cxn modelId="{47BFCFFC-A470-4385-B46D-E47B762CD3ED}" type="presParOf" srcId="{7458CC39-D89D-4D6F-AC93-6EB9EB16101C}" destId="{C96CDC39-1B51-4FAE-A5E0-FBBFF5047CD0}" srcOrd="8" destOrd="0" presId="urn:microsoft.com/office/officeart/2005/8/layout/hierarchy3"/>
    <dgm:cxn modelId="{98BE00F9-33CD-4586-8497-89331636C45F}" type="presParOf" srcId="{7458CC39-D89D-4D6F-AC93-6EB9EB16101C}" destId="{A2983619-10B2-4037-BD20-4F83B3488282}" srcOrd="9" destOrd="0" presId="urn:microsoft.com/office/officeart/2005/8/layout/hierarchy3"/>
    <dgm:cxn modelId="{DBE99ECC-C20C-4ABC-8E57-98AC0E58AB28}" type="presParOf" srcId="{8EC5EEE1-CB39-4463-B935-9F1CA17D4493}" destId="{07C40759-D47E-4214-84B8-5BE60F16C97D}" srcOrd="3" destOrd="0" presId="urn:microsoft.com/office/officeart/2005/8/layout/hierarchy3"/>
    <dgm:cxn modelId="{679FEEA0-C517-4932-A443-31AA140B2293}" type="presParOf" srcId="{07C40759-D47E-4214-84B8-5BE60F16C97D}" destId="{2FF81E9F-FD4E-4119-A2E2-9EC6E0F71557}" srcOrd="0" destOrd="0" presId="urn:microsoft.com/office/officeart/2005/8/layout/hierarchy3"/>
    <dgm:cxn modelId="{2E340FBC-90F4-4FC8-9A54-ED701612D3D2}" type="presParOf" srcId="{2FF81E9F-FD4E-4119-A2E2-9EC6E0F71557}" destId="{45E94E96-7F54-4578-B77E-924ADE729501}" srcOrd="0" destOrd="0" presId="urn:microsoft.com/office/officeart/2005/8/layout/hierarchy3"/>
    <dgm:cxn modelId="{F833B6DF-CC3E-4923-AAD4-FA2FDB69371D}" type="presParOf" srcId="{2FF81E9F-FD4E-4119-A2E2-9EC6E0F71557}" destId="{DAC13EDA-4DA1-48CF-8F4D-058741BD06DD}" srcOrd="1" destOrd="0" presId="urn:microsoft.com/office/officeart/2005/8/layout/hierarchy3"/>
    <dgm:cxn modelId="{B4F12B8C-A70C-4C0B-8361-DAE42658682A}" type="presParOf" srcId="{07C40759-D47E-4214-84B8-5BE60F16C97D}" destId="{BA4108CF-36E5-4D34-BE13-846F82A6518C}" srcOrd="1" destOrd="0" presId="urn:microsoft.com/office/officeart/2005/8/layout/hierarchy3"/>
    <dgm:cxn modelId="{BEB07AE8-8658-4813-9D60-26F9DB48FAC0}" type="presParOf" srcId="{BA4108CF-36E5-4D34-BE13-846F82A6518C}" destId="{B87062C0-3D10-4540-9CCA-D8C7709D67D6}" srcOrd="0" destOrd="0" presId="urn:microsoft.com/office/officeart/2005/8/layout/hierarchy3"/>
    <dgm:cxn modelId="{E6160F75-5C55-4F4E-BFF2-906E70E2C192}" type="presParOf" srcId="{BA4108CF-36E5-4D34-BE13-846F82A6518C}" destId="{360F1A1C-74E1-4B7C-9588-57E062E01D4C}" srcOrd="1" destOrd="0" presId="urn:microsoft.com/office/officeart/2005/8/layout/hierarchy3"/>
    <dgm:cxn modelId="{35321464-F191-4AF6-AEA6-183DF975CF2A}" type="presParOf" srcId="{BA4108CF-36E5-4D34-BE13-846F82A6518C}" destId="{58EB0075-8545-4544-A47F-5E27E7117878}" srcOrd="2" destOrd="0" presId="urn:microsoft.com/office/officeart/2005/8/layout/hierarchy3"/>
    <dgm:cxn modelId="{3E67295B-28B7-48D1-AD4E-02C5214E63D2}" type="presParOf" srcId="{BA4108CF-36E5-4D34-BE13-846F82A6518C}" destId="{BDA395D1-2FB0-4C51-832C-C1560FF3B048}" srcOrd="3" destOrd="0" presId="urn:microsoft.com/office/officeart/2005/8/layout/hierarchy3"/>
    <dgm:cxn modelId="{6314C356-A481-43C6-BB71-6148F661AA7D}" type="presParOf" srcId="{BA4108CF-36E5-4D34-BE13-846F82A6518C}" destId="{E57401C9-C117-4526-A46E-FA0287A1EED7}" srcOrd="4" destOrd="0" presId="urn:microsoft.com/office/officeart/2005/8/layout/hierarchy3"/>
    <dgm:cxn modelId="{CF5E196F-ED23-40FC-B244-6A2E30002A76}" type="presParOf" srcId="{BA4108CF-36E5-4D34-BE13-846F82A6518C}" destId="{4F133E03-D584-412D-AE76-4B5C57F0791D}" srcOrd="5" destOrd="0" presId="urn:microsoft.com/office/officeart/2005/8/layout/hierarchy3"/>
    <dgm:cxn modelId="{6D7A1A97-081A-4935-87DD-9090AD72AFB8}" type="presParOf" srcId="{BA4108CF-36E5-4D34-BE13-846F82A6518C}" destId="{BCBC093A-DFFC-48D5-9572-9762F542E56A}" srcOrd="6" destOrd="0" presId="urn:microsoft.com/office/officeart/2005/8/layout/hierarchy3"/>
    <dgm:cxn modelId="{861560D1-8D8A-49B2-A2BE-2193FDD7F5BF}" type="presParOf" srcId="{BA4108CF-36E5-4D34-BE13-846F82A6518C}" destId="{F657804B-2481-44C7-8575-5CD9094E0780}" srcOrd="7" destOrd="0" presId="urn:microsoft.com/office/officeart/2005/8/layout/hierarchy3"/>
    <dgm:cxn modelId="{ADFEE039-3349-4D4A-8EC0-DC585318F613}" type="presParOf" srcId="{BA4108CF-36E5-4D34-BE13-846F82A6518C}" destId="{2AE4FDE7-B4B4-4FB1-B28A-B28C88891171}" srcOrd="8" destOrd="0" presId="urn:microsoft.com/office/officeart/2005/8/layout/hierarchy3"/>
    <dgm:cxn modelId="{8A37C511-0C5A-4CB8-868F-3F0EA597AB6F}" type="presParOf" srcId="{BA4108CF-36E5-4D34-BE13-846F82A6518C}" destId="{D746A38A-5ACA-44EA-B18B-3BB44B22760B}" srcOrd="9" destOrd="0" presId="urn:microsoft.com/office/officeart/2005/8/layout/hierarchy3"/>
    <dgm:cxn modelId="{A7C52643-BBBE-439B-A375-DAFB58CD170D}" type="presParOf" srcId="{8EC5EEE1-CB39-4463-B935-9F1CA17D4493}" destId="{0C446D85-1906-42A1-9179-867731897AA2}" srcOrd="4" destOrd="0" presId="urn:microsoft.com/office/officeart/2005/8/layout/hierarchy3"/>
    <dgm:cxn modelId="{71FC28FF-39FF-4373-A24F-445873C36BE8}" type="presParOf" srcId="{0C446D85-1906-42A1-9179-867731897AA2}" destId="{EB648860-FF7A-4207-8559-A22DEFC65BA0}" srcOrd="0" destOrd="0" presId="urn:microsoft.com/office/officeart/2005/8/layout/hierarchy3"/>
    <dgm:cxn modelId="{A32FD4CD-D69A-4FF1-A806-0C21C4611C41}" type="presParOf" srcId="{EB648860-FF7A-4207-8559-A22DEFC65BA0}" destId="{9BA5A391-E4CA-4E33-85D9-62CE2AE654D6}" srcOrd="0" destOrd="0" presId="urn:microsoft.com/office/officeart/2005/8/layout/hierarchy3"/>
    <dgm:cxn modelId="{BAA2034C-968C-4A6F-A98E-61CF544FA1C2}" type="presParOf" srcId="{EB648860-FF7A-4207-8559-A22DEFC65BA0}" destId="{ABB4E6B6-6EAC-4949-BE67-BD3FE5C9C8D3}" srcOrd="1" destOrd="0" presId="urn:microsoft.com/office/officeart/2005/8/layout/hierarchy3"/>
    <dgm:cxn modelId="{7B7E120D-8D8D-4208-9B03-4D2DB3B679F7}" type="presParOf" srcId="{0C446D85-1906-42A1-9179-867731897AA2}" destId="{8B238FFF-EB5E-440D-B2ED-AB2613E6C758}" srcOrd="1" destOrd="0" presId="urn:microsoft.com/office/officeart/2005/8/layout/hierarchy3"/>
    <dgm:cxn modelId="{EC8BFCEC-10E7-48EE-9506-D28515C26137}" type="presParOf" srcId="{8B238FFF-EB5E-440D-B2ED-AB2613E6C758}" destId="{6C51E00E-95B5-4AAF-B37A-91255DC913BD}" srcOrd="0" destOrd="0" presId="urn:microsoft.com/office/officeart/2005/8/layout/hierarchy3"/>
    <dgm:cxn modelId="{AD9B23A1-7562-4264-8853-F50B2961F20A}" type="presParOf" srcId="{8B238FFF-EB5E-440D-B2ED-AB2613E6C758}" destId="{96EEAA6E-1C26-4E3A-89ED-7A148E8A8052}" srcOrd="1" destOrd="0" presId="urn:microsoft.com/office/officeart/2005/8/layout/hierarchy3"/>
    <dgm:cxn modelId="{FB2DD85F-6D63-48C6-829D-68A787C422CF}" type="presParOf" srcId="{8B238FFF-EB5E-440D-B2ED-AB2613E6C758}" destId="{0A6A92A6-C3FD-4A1C-908F-27DCFEB7ACE8}" srcOrd="2" destOrd="0" presId="urn:microsoft.com/office/officeart/2005/8/layout/hierarchy3"/>
    <dgm:cxn modelId="{4BC710F0-04B7-44E4-AFEA-E071D91E9D54}" type="presParOf" srcId="{8B238FFF-EB5E-440D-B2ED-AB2613E6C758}" destId="{6AF61884-1ED3-417D-ABA4-7D7FD863545A}" srcOrd="3" destOrd="0" presId="urn:microsoft.com/office/officeart/2005/8/layout/hierarchy3"/>
    <dgm:cxn modelId="{2CB9FF0D-B78D-4F52-A816-3C5F59A9B3D6}" type="presParOf" srcId="{8B238FFF-EB5E-440D-B2ED-AB2613E6C758}" destId="{1ABD5A85-EE22-4C63-AF86-2AA62B3259B5}" srcOrd="4" destOrd="0" presId="urn:microsoft.com/office/officeart/2005/8/layout/hierarchy3"/>
    <dgm:cxn modelId="{962669CC-CBA3-4C00-869B-424B3E535CE1}" type="presParOf" srcId="{8B238FFF-EB5E-440D-B2ED-AB2613E6C758}" destId="{6B8C59CD-9FDD-4C38-B6E5-6798C019365F}" srcOrd="5" destOrd="0" presId="urn:microsoft.com/office/officeart/2005/8/layout/hierarchy3"/>
    <dgm:cxn modelId="{AE6698DE-55FF-4834-A8E5-C4324D335101}" type="presParOf" srcId="{8B238FFF-EB5E-440D-B2ED-AB2613E6C758}" destId="{1C939133-BEEA-438D-84EA-09E1CB03F5E0}" srcOrd="6" destOrd="0" presId="urn:microsoft.com/office/officeart/2005/8/layout/hierarchy3"/>
    <dgm:cxn modelId="{4F4B63F5-C690-4F89-8257-1BD494E4D552}" type="presParOf" srcId="{8B238FFF-EB5E-440D-B2ED-AB2613E6C758}" destId="{B65DAF9E-1A26-4882-A59C-DF7E4F5B37C3}" srcOrd="7" destOrd="0" presId="urn:microsoft.com/office/officeart/2005/8/layout/hierarchy3"/>
    <dgm:cxn modelId="{3A448D29-9486-48E1-8F67-03C6D96D9E7A}" type="presParOf" srcId="{8EC5EEE1-CB39-4463-B935-9F1CA17D4493}" destId="{234D7DC1-5D91-4BF0-94E3-E38AACA24742}" srcOrd="5" destOrd="0" presId="urn:microsoft.com/office/officeart/2005/8/layout/hierarchy3"/>
    <dgm:cxn modelId="{D0A2D05F-1D83-4F57-92F7-247274E79997}" type="presParOf" srcId="{234D7DC1-5D91-4BF0-94E3-E38AACA24742}" destId="{11C77F05-66EA-4964-8BD7-DB43552E316D}" srcOrd="0" destOrd="0" presId="urn:microsoft.com/office/officeart/2005/8/layout/hierarchy3"/>
    <dgm:cxn modelId="{C4E831A1-EEAF-44CD-AB1E-E411C504120C}" type="presParOf" srcId="{11C77F05-66EA-4964-8BD7-DB43552E316D}" destId="{94E2E1CD-72CF-44E2-9709-8572D010745F}" srcOrd="0" destOrd="0" presId="urn:microsoft.com/office/officeart/2005/8/layout/hierarchy3"/>
    <dgm:cxn modelId="{3AF8A068-81C0-4481-98B1-05D7AC186C5C}" type="presParOf" srcId="{11C77F05-66EA-4964-8BD7-DB43552E316D}" destId="{BC89F4B0-49F1-4346-89C3-855A7E53A085}" srcOrd="1" destOrd="0" presId="urn:microsoft.com/office/officeart/2005/8/layout/hierarchy3"/>
    <dgm:cxn modelId="{192282F6-F08A-4A01-82BD-E62630037669}" type="presParOf" srcId="{234D7DC1-5D91-4BF0-94E3-E38AACA24742}" destId="{7B10FD24-4452-4AED-A3D0-947FB880B335}" srcOrd="1" destOrd="0" presId="urn:microsoft.com/office/officeart/2005/8/layout/hierarchy3"/>
    <dgm:cxn modelId="{2070AD30-D8E0-4D82-8F67-FD99B8CDB4E1}" type="presParOf" srcId="{7B10FD24-4452-4AED-A3D0-947FB880B335}" destId="{901EFA1C-E0F8-423B-B630-B55DAEC135D5}" srcOrd="0" destOrd="0" presId="urn:microsoft.com/office/officeart/2005/8/layout/hierarchy3"/>
    <dgm:cxn modelId="{34077532-6DC7-4FD3-A85B-25B7AC37C0E6}" type="presParOf" srcId="{7B10FD24-4452-4AED-A3D0-947FB880B335}" destId="{9A7879F9-A238-4E61-97F1-ECE90E2E07A4}" srcOrd="1" destOrd="0" presId="urn:microsoft.com/office/officeart/2005/8/layout/hierarchy3"/>
    <dgm:cxn modelId="{02D67195-B8AC-4078-9EBE-0E1D3D9E48C5}" type="presParOf" srcId="{7B10FD24-4452-4AED-A3D0-947FB880B335}" destId="{8BC3022B-CEEA-40A8-8A71-B94924D90B4D}" srcOrd="2" destOrd="0" presId="urn:microsoft.com/office/officeart/2005/8/layout/hierarchy3"/>
    <dgm:cxn modelId="{FD6FF93A-A6DC-4F24-BD09-1F3D161E7E45}" type="presParOf" srcId="{7B10FD24-4452-4AED-A3D0-947FB880B335}" destId="{309EE9DA-69F8-4C17-AB5F-16850910B2A1}" srcOrd="3" destOrd="0" presId="urn:microsoft.com/office/officeart/2005/8/layout/hierarchy3"/>
    <dgm:cxn modelId="{2EA70DB2-5BBD-4D79-8DD1-A3FD84B78798}" type="presParOf" srcId="{7B10FD24-4452-4AED-A3D0-947FB880B335}" destId="{073ECA09-AE0E-4C8A-A885-06D56DEB81AF}" srcOrd="4" destOrd="0" presId="urn:microsoft.com/office/officeart/2005/8/layout/hierarchy3"/>
    <dgm:cxn modelId="{4C421E3A-4B34-441C-9985-D39466557CE3}" type="presParOf" srcId="{7B10FD24-4452-4AED-A3D0-947FB880B335}" destId="{96F20105-A3BB-4C94-A3FE-220931C28935}" srcOrd="5" destOrd="0" presId="urn:microsoft.com/office/officeart/2005/8/layout/hierarchy3"/>
    <dgm:cxn modelId="{036A0982-D70E-491B-8B5D-3A93355A194C}" type="presParOf" srcId="{7B10FD24-4452-4AED-A3D0-947FB880B335}" destId="{E89F3105-3865-47F4-8130-9929784DC17F}" srcOrd="6" destOrd="0" presId="urn:microsoft.com/office/officeart/2005/8/layout/hierarchy3"/>
    <dgm:cxn modelId="{96BFC5D1-74BB-4196-8108-36D2F3202D7B}" type="presParOf" srcId="{7B10FD24-4452-4AED-A3D0-947FB880B335}" destId="{286C0090-D602-45C5-8D41-820AA63C259C}"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58FC3-D362-498B-B678-11D487B6287B}">
      <dsp:nvSpPr>
        <dsp:cNvPr id="0" name=""/>
        <dsp:cNvSpPr/>
      </dsp:nvSpPr>
      <dsp:spPr>
        <a:xfrm>
          <a:off x="5568" y="100171"/>
          <a:ext cx="897243" cy="4486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Start Project</a:t>
          </a:r>
        </a:p>
      </dsp:txBody>
      <dsp:txXfrm>
        <a:off x="18708" y="113311"/>
        <a:ext cx="870963" cy="422341"/>
      </dsp:txXfrm>
    </dsp:sp>
    <dsp:sp modelId="{EFF57CD7-FD67-4C0A-B16B-8F65C62A1F8D}">
      <dsp:nvSpPr>
        <dsp:cNvPr id="0" name=""/>
        <dsp:cNvSpPr/>
      </dsp:nvSpPr>
      <dsp:spPr>
        <a:xfrm>
          <a:off x="49572"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FCF9B0-1C9F-4A11-A296-47EBEA36F2EB}">
      <dsp:nvSpPr>
        <dsp:cNvPr id="0" name=""/>
        <dsp:cNvSpPr/>
      </dsp:nvSpPr>
      <dsp:spPr>
        <a:xfrm>
          <a:off x="185016" y="660948"/>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CA" sz="800" kern="1200" dirty="0">
              <a:latin typeface="Calibri" panose="020F0502020204030204"/>
              <a:ea typeface="+mn-ea"/>
              <a:cs typeface="+mn-cs"/>
            </a:rPr>
            <a:t>Project Tracking</a:t>
          </a:r>
        </a:p>
      </dsp:txBody>
      <dsp:txXfrm>
        <a:off x="198156" y="674088"/>
        <a:ext cx="691514" cy="422341"/>
      </dsp:txXfrm>
    </dsp:sp>
    <dsp:sp modelId="{992629BF-899E-4D1F-A977-ECA351C29D6C}">
      <dsp:nvSpPr>
        <dsp:cNvPr id="0" name=""/>
        <dsp:cNvSpPr/>
      </dsp:nvSpPr>
      <dsp:spPr>
        <a:xfrm>
          <a:off x="49572" y="548792"/>
          <a:ext cx="91440" cy="1211899"/>
        </a:xfrm>
        <a:custGeom>
          <a:avLst/>
          <a:gdLst/>
          <a:ahLst/>
          <a:cxnLst/>
          <a:rect l="0" t="0" r="0" b="0"/>
          <a:pathLst>
            <a:path>
              <a:moveTo>
                <a:pt x="45720" y="0"/>
              </a:moveTo>
              <a:lnTo>
                <a:pt x="45720" y="1211899"/>
              </a:lnTo>
              <a:lnTo>
                <a:pt x="135444" y="121189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89310-8755-4DE2-BD05-3BBCBDB22810}">
      <dsp:nvSpPr>
        <dsp:cNvPr id="0" name=""/>
        <dsp:cNvSpPr/>
      </dsp:nvSpPr>
      <dsp:spPr>
        <a:xfrm>
          <a:off x="185016" y="1221725"/>
          <a:ext cx="717794" cy="107793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12942"/>
              <a:satOff val="4167"/>
              <a:lumOff val="-6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l" defTabSz="355600">
            <a:lnSpc>
              <a:spcPct val="90000"/>
            </a:lnSpc>
            <a:spcBef>
              <a:spcPct val="0"/>
            </a:spcBef>
            <a:spcAft>
              <a:spcPct val="35000"/>
            </a:spcAft>
            <a:buNone/>
          </a:pPr>
          <a:r>
            <a:rPr lang="en-CA" sz="800" kern="1200" dirty="0">
              <a:latin typeface="Calibri" panose="020F0502020204030204"/>
              <a:ea typeface="+mn-ea"/>
              <a:cs typeface="+mn-cs"/>
            </a:rPr>
            <a:t>Mapper Tools</a:t>
          </a:r>
        </a:p>
        <a:p>
          <a:pPr marL="57150" lvl="1" indent="-57150" algn="l" defTabSz="355600">
            <a:lnSpc>
              <a:spcPct val="90000"/>
            </a:lnSpc>
            <a:spcBef>
              <a:spcPct val="0"/>
            </a:spcBef>
            <a:spcAft>
              <a:spcPct val="15000"/>
            </a:spcAft>
            <a:buChar char="•"/>
          </a:pPr>
          <a:r>
            <a:rPr lang="en-CA" sz="800" kern="1200" dirty="0">
              <a:latin typeface="Calibri" panose="020F0502020204030204"/>
              <a:ea typeface="+mn-ea"/>
              <a:cs typeface="+mn-cs"/>
            </a:rPr>
            <a:t>Framework</a:t>
          </a:r>
        </a:p>
        <a:p>
          <a:pPr marL="57150" lvl="1" indent="-57150" algn="l" defTabSz="355600">
            <a:lnSpc>
              <a:spcPct val="90000"/>
            </a:lnSpc>
            <a:spcBef>
              <a:spcPct val="0"/>
            </a:spcBef>
            <a:spcAft>
              <a:spcPct val="15000"/>
            </a:spcAft>
            <a:buChar char="•"/>
          </a:pPr>
          <a:r>
            <a:rPr lang="en-CA" sz="800" kern="1200" dirty="0">
              <a:latin typeface="Calibri" panose="020F0502020204030204"/>
              <a:ea typeface="+mn-ea"/>
              <a:cs typeface="+mn-cs"/>
            </a:rPr>
            <a:t>Tool</a:t>
          </a:r>
        </a:p>
        <a:p>
          <a:pPr marL="57150" lvl="1" indent="-57150" algn="l" defTabSz="355600">
            <a:lnSpc>
              <a:spcPct val="90000"/>
            </a:lnSpc>
            <a:spcBef>
              <a:spcPct val="0"/>
            </a:spcBef>
            <a:spcAft>
              <a:spcPct val="15000"/>
            </a:spcAft>
            <a:buChar char="•"/>
          </a:pPr>
          <a:r>
            <a:rPr lang="en-CA" sz="800" kern="1200" dirty="0">
              <a:latin typeface="Calibri" panose="020F0502020204030204"/>
              <a:ea typeface="+mn-ea"/>
              <a:cs typeface="+mn-cs"/>
            </a:rPr>
            <a:t>Species DB</a:t>
          </a:r>
        </a:p>
        <a:p>
          <a:pPr marL="57150" lvl="1" indent="-57150" algn="l" defTabSz="355600">
            <a:lnSpc>
              <a:spcPct val="90000"/>
            </a:lnSpc>
            <a:spcBef>
              <a:spcPct val="0"/>
            </a:spcBef>
            <a:spcAft>
              <a:spcPct val="15000"/>
            </a:spcAft>
            <a:buChar char="•"/>
          </a:pPr>
          <a:r>
            <a:rPr lang="en-CA" sz="800" kern="1200" dirty="0">
              <a:latin typeface="Calibri" panose="020F0502020204030204"/>
              <a:ea typeface="+mn-ea"/>
              <a:cs typeface="+mn-cs"/>
            </a:rPr>
            <a:t>Report Template</a:t>
          </a:r>
        </a:p>
      </dsp:txBody>
      <dsp:txXfrm>
        <a:off x="206039" y="1242748"/>
        <a:ext cx="675748" cy="1035888"/>
      </dsp:txXfrm>
    </dsp:sp>
    <dsp:sp modelId="{DB8ADB5A-1E66-46EE-8DF9-954D58A4CAD7}">
      <dsp:nvSpPr>
        <dsp:cNvPr id="0" name=""/>
        <dsp:cNvSpPr/>
      </dsp:nvSpPr>
      <dsp:spPr>
        <a:xfrm>
          <a:off x="1127122" y="100171"/>
          <a:ext cx="897243" cy="448621"/>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Step 1: Define Study  Question</a:t>
          </a:r>
        </a:p>
      </dsp:txBody>
      <dsp:txXfrm>
        <a:off x="1140262" y="113311"/>
        <a:ext cx="870963" cy="422341"/>
      </dsp:txXfrm>
    </dsp:sp>
    <dsp:sp modelId="{4B602682-4F7E-4825-B0FF-AB619B8063B9}">
      <dsp:nvSpPr>
        <dsp:cNvPr id="0" name=""/>
        <dsp:cNvSpPr/>
      </dsp:nvSpPr>
      <dsp:spPr>
        <a:xfrm>
          <a:off x="1171126"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125AF-0F65-464F-9B1E-C1EE2968405D}">
      <dsp:nvSpPr>
        <dsp:cNvPr id="0" name=""/>
        <dsp:cNvSpPr/>
      </dsp:nvSpPr>
      <dsp:spPr>
        <a:xfrm>
          <a:off x="1306571" y="660948"/>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25883"/>
              <a:satOff val="8333"/>
              <a:lumOff val="-12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t" anchorCtr="0">
          <a:noAutofit/>
        </a:bodyPr>
        <a:lstStyle/>
        <a:p>
          <a:pPr marL="0" lvl="0" indent="0" algn="l" defTabSz="355600">
            <a:lnSpc>
              <a:spcPct val="90000"/>
            </a:lnSpc>
            <a:spcBef>
              <a:spcPct val="0"/>
            </a:spcBef>
            <a:spcAft>
              <a:spcPct val="35000"/>
            </a:spcAft>
            <a:buNone/>
          </a:pPr>
          <a:r>
            <a:rPr lang="en-CA" sz="800" kern="1200" dirty="0"/>
            <a:t>Study SAR</a:t>
          </a:r>
        </a:p>
        <a:p>
          <a:pPr marL="57150" lvl="1" indent="-57150" algn="l" defTabSz="355600">
            <a:lnSpc>
              <a:spcPct val="90000"/>
            </a:lnSpc>
            <a:spcBef>
              <a:spcPct val="0"/>
            </a:spcBef>
            <a:spcAft>
              <a:spcPct val="15000"/>
            </a:spcAft>
            <a:buChar char="•"/>
          </a:pPr>
          <a:r>
            <a:rPr lang="en-CA" sz="800" kern="1200" dirty="0"/>
            <a:t>Life cycle</a:t>
          </a:r>
        </a:p>
        <a:p>
          <a:pPr marL="57150" lvl="1" indent="-57150" algn="l" defTabSz="355600">
            <a:lnSpc>
              <a:spcPct val="90000"/>
            </a:lnSpc>
            <a:spcBef>
              <a:spcPct val="0"/>
            </a:spcBef>
            <a:spcAft>
              <a:spcPct val="15000"/>
            </a:spcAft>
            <a:buChar char="•"/>
          </a:pPr>
          <a:r>
            <a:rPr lang="en-CA" sz="800" kern="1200" dirty="0"/>
            <a:t>Life phase</a:t>
          </a:r>
        </a:p>
      </dsp:txBody>
      <dsp:txXfrm>
        <a:off x="1319711" y="674088"/>
        <a:ext cx="691514" cy="422341"/>
      </dsp:txXfrm>
    </dsp:sp>
    <dsp:sp modelId="{22C6E64D-5E88-42B6-9F2A-970DE5B1D208}">
      <dsp:nvSpPr>
        <dsp:cNvPr id="0" name=""/>
        <dsp:cNvSpPr/>
      </dsp:nvSpPr>
      <dsp:spPr>
        <a:xfrm>
          <a:off x="1171126" y="548792"/>
          <a:ext cx="91440" cy="897243"/>
        </a:xfrm>
        <a:custGeom>
          <a:avLst/>
          <a:gdLst/>
          <a:ahLst/>
          <a:cxnLst/>
          <a:rect l="0" t="0" r="0" b="0"/>
          <a:pathLst>
            <a:path>
              <a:moveTo>
                <a:pt x="45720" y="0"/>
              </a:moveTo>
              <a:lnTo>
                <a:pt x="45720" y="897243"/>
              </a:lnTo>
              <a:lnTo>
                <a:pt x="135444" y="8972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2ADC2-6FBC-4DF8-AB1E-EA9C1E0A6A67}">
      <dsp:nvSpPr>
        <dsp:cNvPr id="0" name=""/>
        <dsp:cNvSpPr/>
      </dsp:nvSpPr>
      <dsp:spPr>
        <a:xfrm>
          <a:off x="1306571" y="1221725"/>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338825"/>
              <a:satOff val="12500"/>
              <a:lumOff val="-18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Habitat patch</a:t>
          </a:r>
        </a:p>
      </dsp:txBody>
      <dsp:txXfrm>
        <a:off x="1319711" y="1234865"/>
        <a:ext cx="691514" cy="422341"/>
      </dsp:txXfrm>
    </dsp:sp>
    <dsp:sp modelId="{69D95CCA-0DA8-4129-8719-6FD084004C79}">
      <dsp:nvSpPr>
        <dsp:cNvPr id="0" name=""/>
        <dsp:cNvSpPr/>
      </dsp:nvSpPr>
      <dsp:spPr>
        <a:xfrm>
          <a:off x="1171126" y="548792"/>
          <a:ext cx="91440" cy="1458020"/>
        </a:xfrm>
        <a:custGeom>
          <a:avLst/>
          <a:gdLst/>
          <a:ahLst/>
          <a:cxnLst/>
          <a:rect l="0" t="0" r="0" b="0"/>
          <a:pathLst>
            <a:path>
              <a:moveTo>
                <a:pt x="45720" y="0"/>
              </a:moveTo>
              <a:lnTo>
                <a:pt x="45720" y="1458020"/>
              </a:lnTo>
              <a:lnTo>
                <a:pt x="135444" y="1458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C90DB5-3173-43D8-8407-AAF00A60B829}">
      <dsp:nvSpPr>
        <dsp:cNvPr id="0" name=""/>
        <dsp:cNvSpPr/>
      </dsp:nvSpPr>
      <dsp:spPr>
        <a:xfrm>
          <a:off x="1306571" y="1782502"/>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451767"/>
              <a:satOff val="16667"/>
              <a:lumOff val="-2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Isolated habitat</a:t>
          </a:r>
        </a:p>
      </dsp:txBody>
      <dsp:txXfrm>
        <a:off x="1319711" y="1795642"/>
        <a:ext cx="691514" cy="422341"/>
      </dsp:txXfrm>
    </dsp:sp>
    <dsp:sp modelId="{F18D8D42-85FE-4696-BEDA-5554867F535D}">
      <dsp:nvSpPr>
        <dsp:cNvPr id="0" name=""/>
        <dsp:cNvSpPr/>
      </dsp:nvSpPr>
      <dsp:spPr>
        <a:xfrm>
          <a:off x="1171126" y="548792"/>
          <a:ext cx="91440" cy="2018797"/>
        </a:xfrm>
        <a:custGeom>
          <a:avLst/>
          <a:gdLst/>
          <a:ahLst/>
          <a:cxnLst/>
          <a:rect l="0" t="0" r="0" b="0"/>
          <a:pathLst>
            <a:path>
              <a:moveTo>
                <a:pt x="45720" y="0"/>
              </a:moveTo>
              <a:lnTo>
                <a:pt x="45720" y="2018797"/>
              </a:lnTo>
              <a:lnTo>
                <a:pt x="135444" y="2018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2C2D98-3835-4E8A-8393-D09AFF78347F}">
      <dsp:nvSpPr>
        <dsp:cNvPr id="0" name=""/>
        <dsp:cNvSpPr/>
      </dsp:nvSpPr>
      <dsp:spPr>
        <a:xfrm>
          <a:off x="1306571" y="2343279"/>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564708"/>
              <a:satOff val="20833"/>
              <a:lumOff val="-30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Habitat connectivity</a:t>
          </a:r>
        </a:p>
      </dsp:txBody>
      <dsp:txXfrm>
        <a:off x="1319711" y="2356419"/>
        <a:ext cx="691514" cy="422341"/>
      </dsp:txXfrm>
    </dsp:sp>
    <dsp:sp modelId="{938326E0-C16F-49BB-A8FE-0881AB7E7FB7}">
      <dsp:nvSpPr>
        <dsp:cNvPr id="0" name=""/>
        <dsp:cNvSpPr/>
      </dsp:nvSpPr>
      <dsp:spPr>
        <a:xfrm>
          <a:off x="1171126" y="548792"/>
          <a:ext cx="91440" cy="2579574"/>
        </a:xfrm>
        <a:custGeom>
          <a:avLst/>
          <a:gdLst/>
          <a:ahLst/>
          <a:cxnLst/>
          <a:rect l="0" t="0" r="0" b="0"/>
          <a:pathLst>
            <a:path>
              <a:moveTo>
                <a:pt x="45720" y="0"/>
              </a:moveTo>
              <a:lnTo>
                <a:pt x="45720" y="2579574"/>
              </a:lnTo>
              <a:lnTo>
                <a:pt x="135444" y="25795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019B89-9D1F-41E6-AAAA-03308E7E1FDF}">
      <dsp:nvSpPr>
        <dsp:cNvPr id="0" name=""/>
        <dsp:cNvSpPr/>
      </dsp:nvSpPr>
      <dsp:spPr>
        <a:xfrm>
          <a:off x="1306571" y="2904057"/>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User needs</a:t>
          </a:r>
        </a:p>
      </dsp:txBody>
      <dsp:txXfrm>
        <a:off x="1319711" y="2917197"/>
        <a:ext cx="691514" cy="422341"/>
      </dsp:txXfrm>
    </dsp:sp>
    <dsp:sp modelId="{3E260B7E-D73E-4703-818B-99C8148240F1}">
      <dsp:nvSpPr>
        <dsp:cNvPr id="0" name=""/>
        <dsp:cNvSpPr/>
      </dsp:nvSpPr>
      <dsp:spPr>
        <a:xfrm>
          <a:off x="2248676" y="100171"/>
          <a:ext cx="897243" cy="448621"/>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Step 2: Mapping/ Modelling Inputs</a:t>
          </a:r>
        </a:p>
      </dsp:txBody>
      <dsp:txXfrm>
        <a:off x="2261816" y="113311"/>
        <a:ext cx="870963" cy="422341"/>
      </dsp:txXfrm>
    </dsp:sp>
    <dsp:sp modelId="{B83B1310-CD0A-4B9C-AFEA-4D7A3EFA526F}">
      <dsp:nvSpPr>
        <dsp:cNvPr id="0" name=""/>
        <dsp:cNvSpPr/>
      </dsp:nvSpPr>
      <dsp:spPr>
        <a:xfrm>
          <a:off x="2292680"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8D96D5-FE47-4DD2-9EA2-96A18F9BB23F}">
      <dsp:nvSpPr>
        <dsp:cNvPr id="0" name=""/>
        <dsp:cNvSpPr/>
      </dsp:nvSpPr>
      <dsp:spPr>
        <a:xfrm>
          <a:off x="2428125" y="660948"/>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790591"/>
              <a:satOff val="29167"/>
              <a:lumOff val="-4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Movement behaviour</a:t>
          </a:r>
        </a:p>
      </dsp:txBody>
      <dsp:txXfrm>
        <a:off x="2441265" y="674088"/>
        <a:ext cx="691514" cy="422341"/>
      </dsp:txXfrm>
    </dsp:sp>
    <dsp:sp modelId="{18A54A19-01E7-4FFC-BAF6-814B71E3D078}">
      <dsp:nvSpPr>
        <dsp:cNvPr id="0" name=""/>
        <dsp:cNvSpPr/>
      </dsp:nvSpPr>
      <dsp:spPr>
        <a:xfrm>
          <a:off x="2292680" y="548792"/>
          <a:ext cx="91440" cy="897243"/>
        </a:xfrm>
        <a:custGeom>
          <a:avLst/>
          <a:gdLst/>
          <a:ahLst/>
          <a:cxnLst/>
          <a:rect l="0" t="0" r="0" b="0"/>
          <a:pathLst>
            <a:path>
              <a:moveTo>
                <a:pt x="45720" y="0"/>
              </a:moveTo>
              <a:lnTo>
                <a:pt x="45720" y="897243"/>
              </a:lnTo>
              <a:lnTo>
                <a:pt x="135444" y="8972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B8E93-F197-49AF-A1C1-8310B5FBAD05}">
      <dsp:nvSpPr>
        <dsp:cNvPr id="0" name=""/>
        <dsp:cNvSpPr/>
      </dsp:nvSpPr>
      <dsp:spPr>
        <a:xfrm>
          <a:off x="2428125" y="1221725"/>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Species habitat</a:t>
          </a:r>
        </a:p>
      </dsp:txBody>
      <dsp:txXfrm>
        <a:off x="2441265" y="1234865"/>
        <a:ext cx="691514" cy="422341"/>
      </dsp:txXfrm>
    </dsp:sp>
    <dsp:sp modelId="{F6726053-EC6E-4130-91AE-D7DB6A231D31}">
      <dsp:nvSpPr>
        <dsp:cNvPr id="0" name=""/>
        <dsp:cNvSpPr/>
      </dsp:nvSpPr>
      <dsp:spPr>
        <a:xfrm>
          <a:off x="2292680" y="548792"/>
          <a:ext cx="91440" cy="1458020"/>
        </a:xfrm>
        <a:custGeom>
          <a:avLst/>
          <a:gdLst/>
          <a:ahLst/>
          <a:cxnLst/>
          <a:rect l="0" t="0" r="0" b="0"/>
          <a:pathLst>
            <a:path>
              <a:moveTo>
                <a:pt x="45720" y="0"/>
              </a:moveTo>
              <a:lnTo>
                <a:pt x="45720" y="1458020"/>
              </a:lnTo>
              <a:lnTo>
                <a:pt x="135444" y="1458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95AF13-8304-451F-ADD9-533072B1819D}">
      <dsp:nvSpPr>
        <dsp:cNvPr id="0" name=""/>
        <dsp:cNvSpPr/>
      </dsp:nvSpPr>
      <dsp:spPr>
        <a:xfrm>
          <a:off x="2428125" y="1782502"/>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016475"/>
              <a:satOff val="37500"/>
              <a:lumOff val="-55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Sensitive data</a:t>
          </a:r>
        </a:p>
      </dsp:txBody>
      <dsp:txXfrm>
        <a:off x="2441265" y="1795642"/>
        <a:ext cx="691514" cy="422341"/>
      </dsp:txXfrm>
    </dsp:sp>
    <dsp:sp modelId="{34034D87-1088-4DD3-BDDF-80028304C3C9}">
      <dsp:nvSpPr>
        <dsp:cNvPr id="0" name=""/>
        <dsp:cNvSpPr/>
      </dsp:nvSpPr>
      <dsp:spPr>
        <a:xfrm>
          <a:off x="2292680" y="548792"/>
          <a:ext cx="91440" cy="2018797"/>
        </a:xfrm>
        <a:custGeom>
          <a:avLst/>
          <a:gdLst/>
          <a:ahLst/>
          <a:cxnLst/>
          <a:rect l="0" t="0" r="0" b="0"/>
          <a:pathLst>
            <a:path>
              <a:moveTo>
                <a:pt x="45720" y="0"/>
              </a:moveTo>
              <a:lnTo>
                <a:pt x="45720" y="2018797"/>
              </a:lnTo>
              <a:lnTo>
                <a:pt x="135444" y="2018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28F1A1-6463-4728-B134-E9D7957A986B}">
      <dsp:nvSpPr>
        <dsp:cNvPr id="0" name=""/>
        <dsp:cNvSpPr/>
      </dsp:nvSpPr>
      <dsp:spPr>
        <a:xfrm>
          <a:off x="2428125" y="2343279"/>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129416"/>
              <a:satOff val="41667"/>
              <a:lumOff val="-61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Data use licenses</a:t>
          </a:r>
        </a:p>
      </dsp:txBody>
      <dsp:txXfrm>
        <a:off x="2441265" y="2356419"/>
        <a:ext cx="691514" cy="422341"/>
      </dsp:txXfrm>
    </dsp:sp>
    <dsp:sp modelId="{C96CDC39-1B51-4FAE-A5E0-FBBFF5047CD0}">
      <dsp:nvSpPr>
        <dsp:cNvPr id="0" name=""/>
        <dsp:cNvSpPr/>
      </dsp:nvSpPr>
      <dsp:spPr>
        <a:xfrm>
          <a:off x="2292680" y="548792"/>
          <a:ext cx="91440" cy="2579574"/>
        </a:xfrm>
        <a:custGeom>
          <a:avLst/>
          <a:gdLst/>
          <a:ahLst/>
          <a:cxnLst/>
          <a:rect l="0" t="0" r="0" b="0"/>
          <a:pathLst>
            <a:path>
              <a:moveTo>
                <a:pt x="45720" y="0"/>
              </a:moveTo>
              <a:lnTo>
                <a:pt x="45720" y="2579574"/>
              </a:lnTo>
              <a:lnTo>
                <a:pt x="135444" y="25795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83619-10B2-4037-BD20-4F83B3488282}">
      <dsp:nvSpPr>
        <dsp:cNvPr id="0" name=""/>
        <dsp:cNvSpPr/>
      </dsp:nvSpPr>
      <dsp:spPr>
        <a:xfrm>
          <a:off x="2428125" y="2904057"/>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242358"/>
              <a:satOff val="45833"/>
              <a:lumOff val="-67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Ecologically-relevant inputs</a:t>
          </a:r>
        </a:p>
      </dsp:txBody>
      <dsp:txXfrm>
        <a:off x="2441265" y="2917197"/>
        <a:ext cx="691514" cy="422341"/>
      </dsp:txXfrm>
    </dsp:sp>
    <dsp:sp modelId="{45E94E96-7F54-4578-B77E-924ADE729501}">
      <dsp:nvSpPr>
        <dsp:cNvPr id="0" name=""/>
        <dsp:cNvSpPr/>
      </dsp:nvSpPr>
      <dsp:spPr>
        <a:xfrm>
          <a:off x="3370230" y="100171"/>
          <a:ext cx="897243" cy="448621"/>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Step 3: Run Model/Map</a:t>
          </a:r>
        </a:p>
      </dsp:txBody>
      <dsp:txXfrm>
        <a:off x="3383370" y="113311"/>
        <a:ext cx="870963" cy="422341"/>
      </dsp:txXfrm>
    </dsp:sp>
    <dsp:sp modelId="{B87062C0-3D10-4540-9CCA-D8C7709D67D6}">
      <dsp:nvSpPr>
        <dsp:cNvPr id="0" name=""/>
        <dsp:cNvSpPr/>
      </dsp:nvSpPr>
      <dsp:spPr>
        <a:xfrm>
          <a:off x="3414235"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0F1A1C-74E1-4B7C-9588-57E062E01D4C}">
      <dsp:nvSpPr>
        <dsp:cNvPr id="0" name=""/>
        <dsp:cNvSpPr/>
      </dsp:nvSpPr>
      <dsp:spPr>
        <a:xfrm>
          <a:off x="3549679" y="660948"/>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Pre-processing/ Standardization</a:t>
          </a:r>
        </a:p>
      </dsp:txBody>
      <dsp:txXfrm>
        <a:off x="3562819" y="674088"/>
        <a:ext cx="691514" cy="422341"/>
      </dsp:txXfrm>
    </dsp:sp>
    <dsp:sp modelId="{58EB0075-8545-4544-A47F-5E27E7117878}">
      <dsp:nvSpPr>
        <dsp:cNvPr id="0" name=""/>
        <dsp:cNvSpPr/>
      </dsp:nvSpPr>
      <dsp:spPr>
        <a:xfrm>
          <a:off x="3414235" y="548792"/>
          <a:ext cx="91440" cy="897243"/>
        </a:xfrm>
        <a:custGeom>
          <a:avLst/>
          <a:gdLst/>
          <a:ahLst/>
          <a:cxnLst/>
          <a:rect l="0" t="0" r="0" b="0"/>
          <a:pathLst>
            <a:path>
              <a:moveTo>
                <a:pt x="45720" y="0"/>
              </a:moveTo>
              <a:lnTo>
                <a:pt x="45720" y="897243"/>
              </a:lnTo>
              <a:lnTo>
                <a:pt x="135444" y="8972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A395D1-2FB0-4C51-832C-C1560FF3B048}">
      <dsp:nvSpPr>
        <dsp:cNvPr id="0" name=""/>
        <dsp:cNvSpPr/>
      </dsp:nvSpPr>
      <dsp:spPr>
        <a:xfrm>
          <a:off x="3549679" y="1221725"/>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468241"/>
              <a:satOff val="54167"/>
              <a:lumOff val="-79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Parameters</a:t>
          </a:r>
        </a:p>
      </dsp:txBody>
      <dsp:txXfrm>
        <a:off x="3562819" y="1234865"/>
        <a:ext cx="691514" cy="422341"/>
      </dsp:txXfrm>
    </dsp:sp>
    <dsp:sp modelId="{E57401C9-C117-4526-A46E-FA0287A1EED7}">
      <dsp:nvSpPr>
        <dsp:cNvPr id="0" name=""/>
        <dsp:cNvSpPr/>
      </dsp:nvSpPr>
      <dsp:spPr>
        <a:xfrm>
          <a:off x="3414235" y="548792"/>
          <a:ext cx="91440" cy="1458020"/>
        </a:xfrm>
        <a:custGeom>
          <a:avLst/>
          <a:gdLst/>
          <a:ahLst/>
          <a:cxnLst/>
          <a:rect l="0" t="0" r="0" b="0"/>
          <a:pathLst>
            <a:path>
              <a:moveTo>
                <a:pt x="45720" y="0"/>
              </a:moveTo>
              <a:lnTo>
                <a:pt x="45720" y="1458020"/>
              </a:lnTo>
              <a:lnTo>
                <a:pt x="135444" y="1458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133E03-D584-412D-AE76-4B5C57F0791D}">
      <dsp:nvSpPr>
        <dsp:cNvPr id="0" name=""/>
        <dsp:cNvSpPr/>
      </dsp:nvSpPr>
      <dsp:spPr>
        <a:xfrm>
          <a:off x="3549679" y="1782502"/>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581183"/>
              <a:satOff val="58333"/>
              <a:lumOff val="-85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Attributes</a:t>
          </a:r>
        </a:p>
      </dsp:txBody>
      <dsp:txXfrm>
        <a:off x="3562819" y="1795642"/>
        <a:ext cx="691514" cy="422341"/>
      </dsp:txXfrm>
    </dsp:sp>
    <dsp:sp modelId="{BCBC093A-DFFC-48D5-9572-9762F542E56A}">
      <dsp:nvSpPr>
        <dsp:cNvPr id="0" name=""/>
        <dsp:cNvSpPr/>
      </dsp:nvSpPr>
      <dsp:spPr>
        <a:xfrm>
          <a:off x="3414235" y="548792"/>
          <a:ext cx="91440" cy="2018797"/>
        </a:xfrm>
        <a:custGeom>
          <a:avLst/>
          <a:gdLst/>
          <a:ahLst/>
          <a:cxnLst/>
          <a:rect l="0" t="0" r="0" b="0"/>
          <a:pathLst>
            <a:path>
              <a:moveTo>
                <a:pt x="45720" y="0"/>
              </a:moveTo>
              <a:lnTo>
                <a:pt x="45720" y="2018797"/>
              </a:lnTo>
              <a:lnTo>
                <a:pt x="135444" y="2018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57804B-2481-44C7-8575-5CD9094E0780}">
      <dsp:nvSpPr>
        <dsp:cNvPr id="0" name=""/>
        <dsp:cNvSpPr/>
      </dsp:nvSpPr>
      <dsp:spPr>
        <a:xfrm>
          <a:off x="3549679" y="2343279"/>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694124"/>
              <a:satOff val="62500"/>
              <a:lumOff val="-91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Spatial analysis</a:t>
          </a:r>
        </a:p>
      </dsp:txBody>
      <dsp:txXfrm>
        <a:off x="3562819" y="2356419"/>
        <a:ext cx="691514" cy="422341"/>
      </dsp:txXfrm>
    </dsp:sp>
    <dsp:sp modelId="{2AE4FDE7-B4B4-4FB1-B28A-B28C88891171}">
      <dsp:nvSpPr>
        <dsp:cNvPr id="0" name=""/>
        <dsp:cNvSpPr/>
      </dsp:nvSpPr>
      <dsp:spPr>
        <a:xfrm>
          <a:off x="3414235" y="548792"/>
          <a:ext cx="91440" cy="2579574"/>
        </a:xfrm>
        <a:custGeom>
          <a:avLst/>
          <a:gdLst/>
          <a:ahLst/>
          <a:cxnLst/>
          <a:rect l="0" t="0" r="0" b="0"/>
          <a:pathLst>
            <a:path>
              <a:moveTo>
                <a:pt x="45720" y="0"/>
              </a:moveTo>
              <a:lnTo>
                <a:pt x="45720" y="2579574"/>
              </a:lnTo>
              <a:lnTo>
                <a:pt x="135444" y="25795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46A38A-5ACA-44EA-B18B-3BB44B22760B}">
      <dsp:nvSpPr>
        <dsp:cNvPr id="0" name=""/>
        <dsp:cNvSpPr/>
      </dsp:nvSpPr>
      <dsp:spPr>
        <a:xfrm>
          <a:off x="3549679" y="2904057"/>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Documentation</a:t>
          </a:r>
        </a:p>
      </dsp:txBody>
      <dsp:txXfrm>
        <a:off x="3562819" y="2917197"/>
        <a:ext cx="691514" cy="422341"/>
      </dsp:txXfrm>
    </dsp:sp>
    <dsp:sp modelId="{9BA5A391-E4CA-4E33-85D9-62CE2AE654D6}">
      <dsp:nvSpPr>
        <dsp:cNvPr id="0" name=""/>
        <dsp:cNvSpPr/>
      </dsp:nvSpPr>
      <dsp:spPr>
        <a:xfrm>
          <a:off x="4491785" y="100171"/>
          <a:ext cx="897243" cy="448621"/>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Step 4: Post-production</a:t>
          </a:r>
        </a:p>
      </dsp:txBody>
      <dsp:txXfrm>
        <a:off x="4504925" y="113311"/>
        <a:ext cx="870963" cy="422341"/>
      </dsp:txXfrm>
    </dsp:sp>
    <dsp:sp modelId="{6C51E00E-95B5-4AAF-B37A-91255DC913BD}">
      <dsp:nvSpPr>
        <dsp:cNvPr id="0" name=""/>
        <dsp:cNvSpPr/>
      </dsp:nvSpPr>
      <dsp:spPr>
        <a:xfrm>
          <a:off x="4535789"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EEAA6E-1C26-4E3A-89ED-7A148E8A8052}">
      <dsp:nvSpPr>
        <dsp:cNvPr id="0" name=""/>
        <dsp:cNvSpPr/>
      </dsp:nvSpPr>
      <dsp:spPr>
        <a:xfrm>
          <a:off x="4671233" y="660948"/>
          <a:ext cx="717794" cy="448621"/>
        </a:xfrm>
        <a:prstGeom prst="roundRect">
          <a:avLst>
            <a:gd name="adj" fmla="val 10000"/>
          </a:avLst>
        </a:prstGeom>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a:lnSpc>
              <a:spcPct val="90000"/>
            </a:lnSpc>
            <a:spcBef>
              <a:spcPct val="0"/>
            </a:spcBef>
            <a:spcAft>
              <a:spcPct val="15000"/>
            </a:spcAft>
            <a:buNone/>
          </a:pPr>
          <a:r>
            <a:rPr lang="en-CA" sz="800" kern="1200" dirty="0">
              <a:solidFill>
                <a:prstClr val="black">
                  <a:hueOff val="0"/>
                  <a:satOff val="0"/>
                  <a:lumOff val="0"/>
                  <a:alphaOff val="0"/>
                </a:prstClr>
              </a:solidFill>
              <a:latin typeface="Calibri" panose="020F0502020204030204"/>
              <a:ea typeface="+mn-ea"/>
              <a:cs typeface="+mn-cs"/>
            </a:rPr>
            <a:t>Quality control</a:t>
          </a:r>
        </a:p>
      </dsp:txBody>
      <dsp:txXfrm>
        <a:off x="4684373" y="674088"/>
        <a:ext cx="691514" cy="422341"/>
      </dsp:txXfrm>
    </dsp:sp>
    <dsp:sp modelId="{0A6A92A6-C3FD-4A1C-908F-27DCFEB7ACE8}">
      <dsp:nvSpPr>
        <dsp:cNvPr id="0" name=""/>
        <dsp:cNvSpPr/>
      </dsp:nvSpPr>
      <dsp:spPr>
        <a:xfrm>
          <a:off x="4535789" y="548792"/>
          <a:ext cx="91440" cy="897243"/>
        </a:xfrm>
        <a:custGeom>
          <a:avLst/>
          <a:gdLst/>
          <a:ahLst/>
          <a:cxnLst/>
          <a:rect l="0" t="0" r="0" b="0"/>
          <a:pathLst>
            <a:path>
              <a:moveTo>
                <a:pt x="45720" y="0"/>
              </a:moveTo>
              <a:lnTo>
                <a:pt x="45720" y="897243"/>
              </a:lnTo>
              <a:lnTo>
                <a:pt x="135444" y="8972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F61884-1ED3-417D-ABA4-7D7FD863545A}">
      <dsp:nvSpPr>
        <dsp:cNvPr id="0" name=""/>
        <dsp:cNvSpPr/>
      </dsp:nvSpPr>
      <dsp:spPr>
        <a:xfrm>
          <a:off x="4671233" y="1221725"/>
          <a:ext cx="717794" cy="448621"/>
        </a:xfrm>
        <a:prstGeom prst="roundRect">
          <a:avLst>
            <a:gd name="adj" fmla="val 10000"/>
          </a:avLst>
        </a:prstGeom>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1588" algn="l" defTabSz="355600">
            <a:lnSpc>
              <a:spcPct val="90000"/>
            </a:lnSpc>
            <a:spcBef>
              <a:spcPct val="0"/>
            </a:spcBef>
            <a:spcAft>
              <a:spcPct val="15000"/>
            </a:spcAft>
            <a:buNone/>
          </a:pPr>
          <a:r>
            <a:rPr lang="en-CA" sz="800" kern="1200" dirty="0">
              <a:solidFill>
                <a:prstClr val="black">
                  <a:hueOff val="0"/>
                  <a:satOff val="0"/>
                  <a:lumOff val="0"/>
                  <a:alphaOff val="0"/>
                </a:prstClr>
              </a:solidFill>
              <a:latin typeface="Calibri" panose="020F0502020204030204"/>
              <a:ea typeface="+mn-ea"/>
              <a:cs typeface="+mn-cs"/>
            </a:rPr>
            <a:t>Metadata</a:t>
          </a:r>
        </a:p>
      </dsp:txBody>
      <dsp:txXfrm>
        <a:off x="4684373" y="1234865"/>
        <a:ext cx="691514" cy="422341"/>
      </dsp:txXfrm>
    </dsp:sp>
    <dsp:sp modelId="{1ABD5A85-EE22-4C63-AF86-2AA62B3259B5}">
      <dsp:nvSpPr>
        <dsp:cNvPr id="0" name=""/>
        <dsp:cNvSpPr/>
      </dsp:nvSpPr>
      <dsp:spPr>
        <a:xfrm>
          <a:off x="4535789" y="548792"/>
          <a:ext cx="91440" cy="1458020"/>
        </a:xfrm>
        <a:custGeom>
          <a:avLst/>
          <a:gdLst/>
          <a:ahLst/>
          <a:cxnLst/>
          <a:rect l="0" t="0" r="0" b="0"/>
          <a:pathLst>
            <a:path>
              <a:moveTo>
                <a:pt x="45720" y="0"/>
              </a:moveTo>
              <a:lnTo>
                <a:pt x="45720" y="1458020"/>
              </a:lnTo>
              <a:lnTo>
                <a:pt x="135444" y="1458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8C59CD-9FDD-4C38-B6E5-6798C019365F}">
      <dsp:nvSpPr>
        <dsp:cNvPr id="0" name=""/>
        <dsp:cNvSpPr/>
      </dsp:nvSpPr>
      <dsp:spPr>
        <a:xfrm>
          <a:off x="4671233" y="1782502"/>
          <a:ext cx="717794" cy="448621"/>
        </a:xfrm>
        <a:prstGeom prst="roundRect">
          <a:avLst>
            <a:gd name="adj" fmla="val 10000"/>
          </a:avLst>
        </a:prstGeom>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1588" algn="l" defTabSz="355600">
            <a:lnSpc>
              <a:spcPct val="90000"/>
            </a:lnSpc>
            <a:spcBef>
              <a:spcPct val="0"/>
            </a:spcBef>
            <a:spcAft>
              <a:spcPct val="15000"/>
            </a:spcAft>
            <a:buNone/>
          </a:pPr>
          <a:r>
            <a:rPr lang="en-CA" sz="800" kern="1200" dirty="0">
              <a:solidFill>
                <a:prstClr val="black">
                  <a:hueOff val="0"/>
                  <a:satOff val="0"/>
                  <a:lumOff val="0"/>
                  <a:alphaOff val="0"/>
                </a:prstClr>
              </a:solidFill>
              <a:latin typeface="Calibri" panose="020F0502020204030204"/>
              <a:ea typeface="+mn-ea"/>
              <a:cs typeface="+mn-cs"/>
            </a:rPr>
            <a:t>Output Maps</a:t>
          </a:r>
        </a:p>
      </dsp:txBody>
      <dsp:txXfrm>
        <a:off x="4684373" y="1795642"/>
        <a:ext cx="691514" cy="422341"/>
      </dsp:txXfrm>
    </dsp:sp>
    <dsp:sp modelId="{1C939133-BEEA-438D-84EA-09E1CB03F5E0}">
      <dsp:nvSpPr>
        <dsp:cNvPr id="0" name=""/>
        <dsp:cNvSpPr/>
      </dsp:nvSpPr>
      <dsp:spPr>
        <a:xfrm>
          <a:off x="4535789" y="548792"/>
          <a:ext cx="91440" cy="2018797"/>
        </a:xfrm>
        <a:custGeom>
          <a:avLst/>
          <a:gdLst/>
          <a:ahLst/>
          <a:cxnLst/>
          <a:rect l="0" t="0" r="0" b="0"/>
          <a:pathLst>
            <a:path>
              <a:moveTo>
                <a:pt x="45720" y="0"/>
              </a:moveTo>
              <a:lnTo>
                <a:pt x="45720" y="2018797"/>
              </a:lnTo>
              <a:lnTo>
                <a:pt x="135444" y="2018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5DAF9E-1A26-4882-A59C-DF7E4F5B37C3}">
      <dsp:nvSpPr>
        <dsp:cNvPr id="0" name=""/>
        <dsp:cNvSpPr/>
      </dsp:nvSpPr>
      <dsp:spPr>
        <a:xfrm>
          <a:off x="4671233" y="2343279"/>
          <a:ext cx="717794" cy="448621"/>
        </a:xfrm>
        <a:prstGeom prst="roundRect">
          <a:avLst>
            <a:gd name="adj" fmla="val 10000"/>
          </a:avLst>
        </a:prstGeom>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a:lnSpc>
              <a:spcPct val="90000"/>
            </a:lnSpc>
            <a:spcBef>
              <a:spcPct val="0"/>
            </a:spcBef>
            <a:spcAft>
              <a:spcPct val="15000"/>
            </a:spcAft>
            <a:buNone/>
          </a:pPr>
          <a:r>
            <a:rPr lang="en-CA" sz="800" kern="1200" dirty="0">
              <a:solidFill>
                <a:prstClr val="black">
                  <a:hueOff val="0"/>
                  <a:satOff val="0"/>
                  <a:lumOff val="0"/>
                  <a:alphaOff val="0"/>
                </a:prstClr>
              </a:solidFill>
              <a:latin typeface="Calibri" panose="020F0502020204030204"/>
              <a:ea typeface="+mn-ea"/>
              <a:cs typeface="+mn-cs"/>
            </a:rPr>
            <a:t>Reports</a:t>
          </a:r>
        </a:p>
      </dsp:txBody>
      <dsp:txXfrm>
        <a:off x="4684373" y="2356419"/>
        <a:ext cx="691514" cy="422341"/>
      </dsp:txXfrm>
    </dsp:sp>
    <dsp:sp modelId="{94E2E1CD-72CF-44E2-9709-8572D010745F}">
      <dsp:nvSpPr>
        <dsp:cNvPr id="0" name=""/>
        <dsp:cNvSpPr/>
      </dsp:nvSpPr>
      <dsp:spPr>
        <a:xfrm>
          <a:off x="5613339" y="100171"/>
          <a:ext cx="897243" cy="448621"/>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Adaptive Management - Update</a:t>
          </a:r>
        </a:p>
      </dsp:txBody>
      <dsp:txXfrm>
        <a:off x="5626479" y="113311"/>
        <a:ext cx="870963" cy="422341"/>
      </dsp:txXfrm>
    </dsp:sp>
    <dsp:sp modelId="{901EFA1C-E0F8-423B-B630-B55DAEC135D5}">
      <dsp:nvSpPr>
        <dsp:cNvPr id="0" name=""/>
        <dsp:cNvSpPr/>
      </dsp:nvSpPr>
      <dsp:spPr>
        <a:xfrm>
          <a:off x="5657343"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879F9-A238-4E61-97F1-ECE90E2E07A4}">
      <dsp:nvSpPr>
        <dsp:cNvPr id="0" name=""/>
        <dsp:cNvSpPr/>
      </dsp:nvSpPr>
      <dsp:spPr>
        <a:xfrm>
          <a:off x="5792788" y="660948"/>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371774"/>
              <a:satOff val="87500"/>
              <a:lumOff val="-128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err="1"/>
            <a:t>SpeciesDB</a:t>
          </a:r>
          <a:endParaRPr lang="en-CA" sz="800" kern="1200" dirty="0"/>
        </a:p>
      </dsp:txBody>
      <dsp:txXfrm>
        <a:off x="5805928" y="674088"/>
        <a:ext cx="691514" cy="422341"/>
      </dsp:txXfrm>
    </dsp:sp>
    <dsp:sp modelId="{8BC3022B-CEEA-40A8-8A71-B94924D90B4D}">
      <dsp:nvSpPr>
        <dsp:cNvPr id="0" name=""/>
        <dsp:cNvSpPr/>
      </dsp:nvSpPr>
      <dsp:spPr>
        <a:xfrm>
          <a:off x="5657343" y="548792"/>
          <a:ext cx="91440" cy="995213"/>
        </a:xfrm>
        <a:custGeom>
          <a:avLst/>
          <a:gdLst/>
          <a:ahLst/>
          <a:cxnLst/>
          <a:rect l="0" t="0" r="0" b="0"/>
          <a:pathLst>
            <a:path>
              <a:moveTo>
                <a:pt x="45720" y="0"/>
              </a:moveTo>
              <a:lnTo>
                <a:pt x="45720" y="995213"/>
              </a:lnTo>
              <a:lnTo>
                <a:pt x="135444" y="99521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9EE9DA-69F8-4C17-AB5F-16850910B2A1}">
      <dsp:nvSpPr>
        <dsp:cNvPr id="0" name=""/>
        <dsp:cNvSpPr/>
      </dsp:nvSpPr>
      <dsp:spPr>
        <a:xfrm>
          <a:off x="5792788" y="1221725"/>
          <a:ext cx="717794" cy="64456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484716"/>
              <a:satOff val="91667"/>
              <a:lumOff val="-134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Mapper Templates</a:t>
          </a:r>
        </a:p>
      </dsp:txBody>
      <dsp:txXfrm>
        <a:off x="5811667" y="1240604"/>
        <a:ext cx="680036" cy="606803"/>
      </dsp:txXfrm>
    </dsp:sp>
    <dsp:sp modelId="{073ECA09-AE0E-4C8A-A885-06D56DEB81AF}">
      <dsp:nvSpPr>
        <dsp:cNvPr id="0" name=""/>
        <dsp:cNvSpPr/>
      </dsp:nvSpPr>
      <dsp:spPr>
        <a:xfrm>
          <a:off x="5657343" y="548792"/>
          <a:ext cx="91440" cy="1653960"/>
        </a:xfrm>
        <a:custGeom>
          <a:avLst/>
          <a:gdLst/>
          <a:ahLst/>
          <a:cxnLst/>
          <a:rect l="0" t="0" r="0" b="0"/>
          <a:pathLst>
            <a:path>
              <a:moveTo>
                <a:pt x="45720" y="0"/>
              </a:moveTo>
              <a:lnTo>
                <a:pt x="45720" y="1653960"/>
              </a:lnTo>
              <a:lnTo>
                <a:pt x="135444" y="165396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F20105-A3BB-4C94-A3FE-220931C28935}">
      <dsp:nvSpPr>
        <dsp:cNvPr id="0" name=""/>
        <dsp:cNvSpPr/>
      </dsp:nvSpPr>
      <dsp:spPr>
        <a:xfrm>
          <a:off x="5792788" y="1978442"/>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597657"/>
              <a:satOff val="95833"/>
              <a:lumOff val="-140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Project Tracking</a:t>
          </a:r>
        </a:p>
      </dsp:txBody>
      <dsp:txXfrm>
        <a:off x="5805928" y="1991582"/>
        <a:ext cx="691514" cy="422341"/>
      </dsp:txXfrm>
    </dsp:sp>
    <dsp:sp modelId="{E89F3105-3865-47F4-8130-9929784DC17F}">
      <dsp:nvSpPr>
        <dsp:cNvPr id="0" name=""/>
        <dsp:cNvSpPr/>
      </dsp:nvSpPr>
      <dsp:spPr>
        <a:xfrm>
          <a:off x="5657343" y="548792"/>
          <a:ext cx="91440" cy="2214737"/>
        </a:xfrm>
        <a:custGeom>
          <a:avLst/>
          <a:gdLst/>
          <a:ahLst/>
          <a:cxnLst/>
          <a:rect l="0" t="0" r="0" b="0"/>
          <a:pathLst>
            <a:path>
              <a:moveTo>
                <a:pt x="45720" y="0"/>
              </a:moveTo>
              <a:lnTo>
                <a:pt x="45720" y="2214737"/>
              </a:lnTo>
              <a:lnTo>
                <a:pt x="135444" y="221473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6C0090-D602-45C5-8D41-820AA63C259C}">
      <dsp:nvSpPr>
        <dsp:cNvPr id="0" name=""/>
        <dsp:cNvSpPr/>
      </dsp:nvSpPr>
      <dsp:spPr>
        <a:xfrm>
          <a:off x="5792788" y="2539219"/>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Framework</a:t>
          </a:r>
        </a:p>
      </dsp:txBody>
      <dsp:txXfrm>
        <a:off x="5805928" y="2552359"/>
        <a:ext cx="691514" cy="422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58FC3-D362-498B-B678-11D487B6287B}">
      <dsp:nvSpPr>
        <dsp:cNvPr id="0" name=""/>
        <dsp:cNvSpPr/>
      </dsp:nvSpPr>
      <dsp:spPr>
        <a:xfrm>
          <a:off x="5568" y="100171"/>
          <a:ext cx="897243" cy="4486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Start Project</a:t>
          </a:r>
        </a:p>
      </dsp:txBody>
      <dsp:txXfrm>
        <a:off x="18708" y="113311"/>
        <a:ext cx="870963" cy="422341"/>
      </dsp:txXfrm>
    </dsp:sp>
    <dsp:sp modelId="{EFF57CD7-FD67-4C0A-B16B-8F65C62A1F8D}">
      <dsp:nvSpPr>
        <dsp:cNvPr id="0" name=""/>
        <dsp:cNvSpPr/>
      </dsp:nvSpPr>
      <dsp:spPr>
        <a:xfrm>
          <a:off x="49572"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FCF9B0-1C9F-4A11-A296-47EBEA36F2EB}">
      <dsp:nvSpPr>
        <dsp:cNvPr id="0" name=""/>
        <dsp:cNvSpPr/>
      </dsp:nvSpPr>
      <dsp:spPr>
        <a:xfrm>
          <a:off x="185016" y="660948"/>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CA" sz="800" kern="1200" dirty="0">
              <a:latin typeface="Calibri" panose="020F0502020204030204"/>
              <a:ea typeface="+mn-ea"/>
              <a:cs typeface="+mn-cs"/>
            </a:rPr>
            <a:t>Project Tracking</a:t>
          </a:r>
        </a:p>
      </dsp:txBody>
      <dsp:txXfrm>
        <a:off x="198156" y="674088"/>
        <a:ext cx="691514" cy="422341"/>
      </dsp:txXfrm>
    </dsp:sp>
    <dsp:sp modelId="{992629BF-899E-4D1F-A977-ECA351C29D6C}">
      <dsp:nvSpPr>
        <dsp:cNvPr id="0" name=""/>
        <dsp:cNvSpPr/>
      </dsp:nvSpPr>
      <dsp:spPr>
        <a:xfrm>
          <a:off x="49572" y="548792"/>
          <a:ext cx="91440" cy="1211899"/>
        </a:xfrm>
        <a:custGeom>
          <a:avLst/>
          <a:gdLst/>
          <a:ahLst/>
          <a:cxnLst/>
          <a:rect l="0" t="0" r="0" b="0"/>
          <a:pathLst>
            <a:path>
              <a:moveTo>
                <a:pt x="45720" y="0"/>
              </a:moveTo>
              <a:lnTo>
                <a:pt x="45720" y="1211899"/>
              </a:lnTo>
              <a:lnTo>
                <a:pt x="135444" y="121189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89310-8755-4DE2-BD05-3BBCBDB22810}">
      <dsp:nvSpPr>
        <dsp:cNvPr id="0" name=""/>
        <dsp:cNvSpPr/>
      </dsp:nvSpPr>
      <dsp:spPr>
        <a:xfrm>
          <a:off x="185016" y="1221725"/>
          <a:ext cx="717794" cy="107793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12942"/>
              <a:satOff val="4167"/>
              <a:lumOff val="-6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l" defTabSz="355600">
            <a:lnSpc>
              <a:spcPct val="90000"/>
            </a:lnSpc>
            <a:spcBef>
              <a:spcPct val="0"/>
            </a:spcBef>
            <a:spcAft>
              <a:spcPct val="35000"/>
            </a:spcAft>
            <a:buNone/>
          </a:pPr>
          <a:r>
            <a:rPr lang="en-CA" sz="800" kern="1200" dirty="0">
              <a:latin typeface="Calibri" panose="020F0502020204030204"/>
              <a:ea typeface="+mn-ea"/>
              <a:cs typeface="+mn-cs"/>
            </a:rPr>
            <a:t>Mapper Tools</a:t>
          </a:r>
        </a:p>
        <a:p>
          <a:pPr marL="57150" lvl="1" indent="-57150" algn="l" defTabSz="355600">
            <a:lnSpc>
              <a:spcPct val="90000"/>
            </a:lnSpc>
            <a:spcBef>
              <a:spcPct val="0"/>
            </a:spcBef>
            <a:spcAft>
              <a:spcPct val="15000"/>
            </a:spcAft>
            <a:buChar char="•"/>
          </a:pPr>
          <a:r>
            <a:rPr lang="en-CA" sz="800" kern="1200" dirty="0">
              <a:latin typeface="Calibri" panose="020F0502020204030204"/>
              <a:ea typeface="+mn-ea"/>
              <a:cs typeface="+mn-cs"/>
            </a:rPr>
            <a:t>Framework</a:t>
          </a:r>
        </a:p>
        <a:p>
          <a:pPr marL="57150" lvl="1" indent="-57150" algn="l" defTabSz="355600">
            <a:lnSpc>
              <a:spcPct val="90000"/>
            </a:lnSpc>
            <a:spcBef>
              <a:spcPct val="0"/>
            </a:spcBef>
            <a:spcAft>
              <a:spcPct val="15000"/>
            </a:spcAft>
            <a:buChar char="•"/>
          </a:pPr>
          <a:r>
            <a:rPr lang="en-CA" sz="800" kern="1200" dirty="0">
              <a:latin typeface="Calibri" panose="020F0502020204030204"/>
              <a:ea typeface="+mn-ea"/>
              <a:cs typeface="+mn-cs"/>
            </a:rPr>
            <a:t>Tool</a:t>
          </a:r>
        </a:p>
        <a:p>
          <a:pPr marL="57150" lvl="1" indent="-57150" algn="l" defTabSz="355600">
            <a:lnSpc>
              <a:spcPct val="90000"/>
            </a:lnSpc>
            <a:spcBef>
              <a:spcPct val="0"/>
            </a:spcBef>
            <a:spcAft>
              <a:spcPct val="15000"/>
            </a:spcAft>
            <a:buChar char="•"/>
          </a:pPr>
          <a:r>
            <a:rPr lang="en-CA" sz="800" kern="1200" dirty="0">
              <a:latin typeface="Calibri" panose="020F0502020204030204"/>
              <a:ea typeface="+mn-ea"/>
              <a:cs typeface="+mn-cs"/>
            </a:rPr>
            <a:t>Species DB</a:t>
          </a:r>
        </a:p>
        <a:p>
          <a:pPr marL="57150" lvl="1" indent="-57150" algn="l" defTabSz="355600">
            <a:lnSpc>
              <a:spcPct val="90000"/>
            </a:lnSpc>
            <a:spcBef>
              <a:spcPct val="0"/>
            </a:spcBef>
            <a:spcAft>
              <a:spcPct val="15000"/>
            </a:spcAft>
            <a:buChar char="•"/>
          </a:pPr>
          <a:r>
            <a:rPr lang="en-CA" sz="800" kern="1200" dirty="0">
              <a:latin typeface="Calibri" panose="020F0502020204030204"/>
              <a:ea typeface="+mn-ea"/>
              <a:cs typeface="+mn-cs"/>
            </a:rPr>
            <a:t>Report Template</a:t>
          </a:r>
        </a:p>
      </dsp:txBody>
      <dsp:txXfrm>
        <a:off x="206039" y="1242748"/>
        <a:ext cx="675748" cy="1035888"/>
      </dsp:txXfrm>
    </dsp:sp>
    <dsp:sp modelId="{DB8ADB5A-1E66-46EE-8DF9-954D58A4CAD7}">
      <dsp:nvSpPr>
        <dsp:cNvPr id="0" name=""/>
        <dsp:cNvSpPr/>
      </dsp:nvSpPr>
      <dsp:spPr>
        <a:xfrm>
          <a:off x="1127122" y="100171"/>
          <a:ext cx="897243" cy="448621"/>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Step 1: Define Study  Question</a:t>
          </a:r>
        </a:p>
      </dsp:txBody>
      <dsp:txXfrm>
        <a:off x="1140262" y="113311"/>
        <a:ext cx="870963" cy="422341"/>
      </dsp:txXfrm>
    </dsp:sp>
    <dsp:sp modelId="{4B602682-4F7E-4825-B0FF-AB619B8063B9}">
      <dsp:nvSpPr>
        <dsp:cNvPr id="0" name=""/>
        <dsp:cNvSpPr/>
      </dsp:nvSpPr>
      <dsp:spPr>
        <a:xfrm>
          <a:off x="1171126"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7125AF-0F65-464F-9B1E-C1EE2968405D}">
      <dsp:nvSpPr>
        <dsp:cNvPr id="0" name=""/>
        <dsp:cNvSpPr/>
      </dsp:nvSpPr>
      <dsp:spPr>
        <a:xfrm>
          <a:off x="1306571" y="660948"/>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25883"/>
              <a:satOff val="8333"/>
              <a:lumOff val="-12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t" anchorCtr="0">
          <a:noAutofit/>
        </a:bodyPr>
        <a:lstStyle/>
        <a:p>
          <a:pPr marL="0" lvl="0" indent="0" algn="l" defTabSz="355600">
            <a:lnSpc>
              <a:spcPct val="90000"/>
            </a:lnSpc>
            <a:spcBef>
              <a:spcPct val="0"/>
            </a:spcBef>
            <a:spcAft>
              <a:spcPct val="35000"/>
            </a:spcAft>
            <a:buNone/>
          </a:pPr>
          <a:r>
            <a:rPr lang="en-CA" sz="800" kern="1200" dirty="0"/>
            <a:t>Study SAR</a:t>
          </a:r>
        </a:p>
        <a:p>
          <a:pPr marL="57150" lvl="1" indent="-57150" algn="l" defTabSz="355600">
            <a:lnSpc>
              <a:spcPct val="90000"/>
            </a:lnSpc>
            <a:spcBef>
              <a:spcPct val="0"/>
            </a:spcBef>
            <a:spcAft>
              <a:spcPct val="15000"/>
            </a:spcAft>
            <a:buChar char="•"/>
          </a:pPr>
          <a:r>
            <a:rPr lang="en-CA" sz="800" kern="1200" dirty="0"/>
            <a:t>Life cycle</a:t>
          </a:r>
        </a:p>
        <a:p>
          <a:pPr marL="57150" lvl="1" indent="-57150" algn="l" defTabSz="355600">
            <a:lnSpc>
              <a:spcPct val="90000"/>
            </a:lnSpc>
            <a:spcBef>
              <a:spcPct val="0"/>
            </a:spcBef>
            <a:spcAft>
              <a:spcPct val="15000"/>
            </a:spcAft>
            <a:buChar char="•"/>
          </a:pPr>
          <a:r>
            <a:rPr lang="en-CA" sz="800" kern="1200" dirty="0"/>
            <a:t>Life phase</a:t>
          </a:r>
        </a:p>
      </dsp:txBody>
      <dsp:txXfrm>
        <a:off x="1319711" y="674088"/>
        <a:ext cx="691514" cy="422341"/>
      </dsp:txXfrm>
    </dsp:sp>
    <dsp:sp modelId="{22C6E64D-5E88-42B6-9F2A-970DE5B1D208}">
      <dsp:nvSpPr>
        <dsp:cNvPr id="0" name=""/>
        <dsp:cNvSpPr/>
      </dsp:nvSpPr>
      <dsp:spPr>
        <a:xfrm>
          <a:off x="1171126" y="548792"/>
          <a:ext cx="91440" cy="897243"/>
        </a:xfrm>
        <a:custGeom>
          <a:avLst/>
          <a:gdLst/>
          <a:ahLst/>
          <a:cxnLst/>
          <a:rect l="0" t="0" r="0" b="0"/>
          <a:pathLst>
            <a:path>
              <a:moveTo>
                <a:pt x="45720" y="0"/>
              </a:moveTo>
              <a:lnTo>
                <a:pt x="45720" y="897243"/>
              </a:lnTo>
              <a:lnTo>
                <a:pt x="135444" y="8972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2ADC2-6FBC-4DF8-AB1E-EA9C1E0A6A67}">
      <dsp:nvSpPr>
        <dsp:cNvPr id="0" name=""/>
        <dsp:cNvSpPr/>
      </dsp:nvSpPr>
      <dsp:spPr>
        <a:xfrm>
          <a:off x="1306571" y="1221725"/>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338825"/>
              <a:satOff val="12500"/>
              <a:lumOff val="-18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Habitat patch</a:t>
          </a:r>
        </a:p>
      </dsp:txBody>
      <dsp:txXfrm>
        <a:off x="1319711" y="1234865"/>
        <a:ext cx="691514" cy="422341"/>
      </dsp:txXfrm>
    </dsp:sp>
    <dsp:sp modelId="{69D95CCA-0DA8-4129-8719-6FD084004C79}">
      <dsp:nvSpPr>
        <dsp:cNvPr id="0" name=""/>
        <dsp:cNvSpPr/>
      </dsp:nvSpPr>
      <dsp:spPr>
        <a:xfrm>
          <a:off x="1171126" y="548792"/>
          <a:ext cx="91440" cy="1458020"/>
        </a:xfrm>
        <a:custGeom>
          <a:avLst/>
          <a:gdLst/>
          <a:ahLst/>
          <a:cxnLst/>
          <a:rect l="0" t="0" r="0" b="0"/>
          <a:pathLst>
            <a:path>
              <a:moveTo>
                <a:pt x="45720" y="0"/>
              </a:moveTo>
              <a:lnTo>
                <a:pt x="45720" y="1458020"/>
              </a:lnTo>
              <a:lnTo>
                <a:pt x="135444" y="1458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C90DB5-3173-43D8-8407-AAF00A60B829}">
      <dsp:nvSpPr>
        <dsp:cNvPr id="0" name=""/>
        <dsp:cNvSpPr/>
      </dsp:nvSpPr>
      <dsp:spPr>
        <a:xfrm>
          <a:off x="1306571" y="1782502"/>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451767"/>
              <a:satOff val="16667"/>
              <a:lumOff val="-2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Isolated habitat</a:t>
          </a:r>
        </a:p>
      </dsp:txBody>
      <dsp:txXfrm>
        <a:off x="1319711" y="1795642"/>
        <a:ext cx="691514" cy="422341"/>
      </dsp:txXfrm>
    </dsp:sp>
    <dsp:sp modelId="{F18D8D42-85FE-4696-BEDA-5554867F535D}">
      <dsp:nvSpPr>
        <dsp:cNvPr id="0" name=""/>
        <dsp:cNvSpPr/>
      </dsp:nvSpPr>
      <dsp:spPr>
        <a:xfrm>
          <a:off x="1171126" y="548792"/>
          <a:ext cx="91440" cy="2018797"/>
        </a:xfrm>
        <a:custGeom>
          <a:avLst/>
          <a:gdLst/>
          <a:ahLst/>
          <a:cxnLst/>
          <a:rect l="0" t="0" r="0" b="0"/>
          <a:pathLst>
            <a:path>
              <a:moveTo>
                <a:pt x="45720" y="0"/>
              </a:moveTo>
              <a:lnTo>
                <a:pt x="45720" y="2018797"/>
              </a:lnTo>
              <a:lnTo>
                <a:pt x="135444" y="2018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2C2D98-3835-4E8A-8393-D09AFF78347F}">
      <dsp:nvSpPr>
        <dsp:cNvPr id="0" name=""/>
        <dsp:cNvSpPr/>
      </dsp:nvSpPr>
      <dsp:spPr>
        <a:xfrm>
          <a:off x="1306571" y="2343279"/>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564708"/>
              <a:satOff val="20833"/>
              <a:lumOff val="-30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Habitat connectivity</a:t>
          </a:r>
        </a:p>
      </dsp:txBody>
      <dsp:txXfrm>
        <a:off x="1319711" y="2356419"/>
        <a:ext cx="691514" cy="422341"/>
      </dsp:txXfrm>
    </dsp:sp>
    <dsp:sp modelId="{938326E0-C16F-49BB-A8FE-0881AB7E7FB7}">
      <dsp:nvSpPr>
        <dsp:cNvPr id="0" name=""/>
        <dsp:cNvSpPr/>
      </dsp:nvSpPr>
      <dsp:spPr>
        <a:xfrm>
          <a:off x="1171126" y="548792"/>
          <a:ext cx="91440" cy="2579574"/>
        </a:xfrm>
        <a:custGeom>
          <a:avLst/>
          <a:gdLst/>
          <a:ahLst/>
          <a:cxnLst/>
          <a:rect l="0" t="0" r="0" b="0"/>
          <a:pathLst>
            <a:path>
              <a:moveTo>
                <a:pt x="45720" y="0"/>
              </a:moveTo>
              <a:lnTo>
                <a:pt x="45720" y="2579574"/>
              </a:lnTo>
              <a:lnTo>
                <a:pt x="135444" y="25795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019B89-9D1F-41E6-AAAA-03308E7E1FDF}">
      <dsp:nvSpPr>
        <dsp:cNvPr id="0" name=""/>
        <dsp:cNvSpPr/>
      </dsp:nvSpPr>
      <dsp:spPr>
        <a:xfrm>
          <a:off x="1306571" y="2904057"/>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User needs</a:t>
          </a:r>
        </a:p>
      </dsp:txBody>
      <dsp:txXfrm>
        <a:off x="1319711" y="2917197"/>
        <a:ext cx="691514" cy="422341"/>
      </dsp:txXfrm>
    </dsp:sp>
    <dsp:sp modelId="{3E260B7E-D73E-4703-818B-99C8148240F1}">
      <dsp:nvSpPr>
        <dsp:cNvPr id="0" name=""/>
        <dsp:cNvSpPr/>
      </dsp:nvSpPr>
      <dsp:spPr>
        <a:xfrm>
          <a:off x="2248676" y="100171"/>
          <a:ext cx="897243" cy="448621"/>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Step 2: Mapping/ Modelling Inputs</a:t>
          </a:r>
        </a:p>
      </dsp:txBody>
      <dsp:txXfrm>
        <a:off x="2261816" y="113311"/>
        <a:ext cx="870963" cy="422341"/>
      </dsp:txXfrm>
    </dsp:sp>
    <dsp:sp modelId="{B83B1310-CD0A-4B9C-AFEA-4D7A3EFA526F}">
      <dsp:nvSpPr>
        <dsp:cNvPr id="0" name=""/>
        <dsp:cNvSpPr/>
      </dsp:nvSpPr>
      <dsp:spPr>
        <a:xfrm>
          <a:off x="2292680"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8D96D5-FE47-4DD2-9EA2-96A18F9BB23F}">
      <dsp:nvSpPr>
        <dsp:cNvPr id="0" name=""/>
        <dsp:cNvSpPr/>
      </dsp:nvSpPr>
      <dsp:spPr>
        <a:xfrm>
          <a:off x="2428125" y="660948"/>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790591"/>
              <a:satOff val="29167"/>
              <a:lumOff val="-4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Movement behaviour</a:t>
          </a:r>
        </a:p>
      </dsp:txBody>
      <dsp:txXfrm>
        <a:off x="2441265" y="674088"/>
        <a:ext cx="691514" cy="422341"/>
      </dsp:txXfrm>
    </dsp:sp>
    <dsp:sp modelId="{18A54A19-01E7-4FFC-BAF6-814B71E3D078}">
      <dsp:nvSpPr>
        <dsp:cNvPr id="0" name=""/>
        <dsp:cNvSpPr/>
      </dsp:nvSpPr>
      <dsp:spPr>
        <a:xfrm>
          <a:off x="2292680" y="548792"/>
          <a:ext cx="91440" cy="897243"/>
        </a:xfrm>
        <a:custGeom>
          <a:avLst/>
          <a:gdLst/>
          <a:ahLst/>
          <a:cxnLst/>
          <a:rect l="0" t="0" r="0" b="0"/>
          <a:pathLst>
            <a:path>
              <a:moveTo>
                <a:pt x="45720" y="0"/>
              </a:moveTo>
              <a:lnTo>
                <a:pt x="45720" y="897243"/>
              </a:lnTo>
              <a:lnTo>
                <a:pt x="135444" y="8972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B8E93-F197-49AF-A1C1-8310B5FBAD05}">
      <dsp:nvSpPr>
        <dsp:cNvPr id="0" name=""/>
        <dsp:cNvSpPr/>
      </dsp:nvSpPr>
      <dsp:spPr>
        <a:xfrm>
          <a:off x="2428125" y="1221725"/>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Species habitat</a:t>
          </a:r>
        </a:p>
      </dsp:txBody>
      <dsp:txXfrm>
        <a:off x="2441265" y="1234865"/>
        <a:ext cx="691514" cy="422341"/>
      </dsp:txXfrm>
    </dsp:sp>
    <dsp:sp modelId="{F6726053-EC6E-4130-91AE-D7DB6A231D31}">
      <dsp:nvSpPr>
        <dsp:cNvPr id="0" name=""/>
        <dsp:cNvSpPr/>
      </dsp:nvSpPr>
      <dsp:spPr>
        <a:xfrm>
          <a:off x="2292680" y="548792"/>
          <a:ext cx="91440" cy="1458020"/>
        </a:xfrm>
        <a:custGeom>
          <a:avLst/>
          <a:gdLst/>
          <a:ahLst/>
          <a:cxnLst/>
          <a:rect l="0" t="0" r="0" b="0"/>
          <a:pathLst>
            <a:path>
              <a:moveTo>
                <a:pt x="45720" y="0"/>
              </a:moveTo>
              <a:lnTo>
                <a:pt x="45720" y="1458020"/>
              </a:lnTo>
              <a:lnTo>
                <a:pt x="135444" y="1458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95AF13-8304-451F-ADD9-533072B1819D}">
      <dsp:nvSpPr>
        <dsp:cNvPr id="0" name=""/>
        <dsp:cNvSpPr/>
      </dsp:nvSpPr>
      <dsp:spPr>
        <a:xfrm>
          <a:off x="2428125" y="1782502"/>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016475"/>
              <a:satOff val="37500"/>
              <a:lumOff val="-55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Sensitive data</a:t>
          </a:r>
        </a:p>
      </dsp:txBody>
      <dsp:txXfrm>
        <a:off x="2441265" y="1795642"/>
        <a:ext cx="691514" cy="422341"/>
      </dsp:txXfrm>
    </dsp:sp>
    <dsp:sp modelId="{34034D87-1088-4DD3-BDDF-80028304C3C9}">
      <dsp:nvSpPr>
        <dsp:cNvPr id="0" name=""/>
        <dsp:cNvSpPr/>
      </dsp:nvSpPr>
      <dsp:spPr>
        <a:xfrm>
          <a:off x="2292680" y="548792"/>
          <a:ext cx="91440" cy="2018797"/>
        </a:xfrm>
        <a:custGeom>
          <a:avLst/>
          <a:gdLst/>
          <a:ahLst/>
          <a:cxnLst/>
          <a:rect l="0" t="0" r="0" b="0"/>
          <a:pathLst>
            <a:path>
              <a:moveTo>
                <a:pt x="45720" y="0"/>
              </a:moveTo>
              <a:lnTo>
                <a:pt x="45720" y="2018797"/>
              </a:lnTo>
              <a:lnTo>
                <a:pt x="135444" y="2018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28F1A1-6463-4728-B134-E9D7957A986B}">
      <dsp:nvSpPr>
        <dsp:cNvPr id="0" name=""/>
        <dsp:cNvSpPr/>
      </dsp:nvSpPr>
      <dsp:spPr>
        <a:xfrm>
          <a:off x="2428125" y="2343279"/>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129416"/>
              <a:satOff val="41667"/>
              <a:lumOff val="-61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Data use licenses</a:t>
          </a:r>
        </a:p>
      </dsp:txBody>
      <dsp:txXfrm>
        <a:off x="2441265" y="2356419"/>
        <a:ext cx="691514" cy="422341"/>
      </dsp:txXfrm>
    </dsp:sp>
    <dsp:sp modelId="{C96CDC39-1B51-4FAE-A5E0-FBBFF5047CD0}">
      <dsp:nvSpPr>
        <dsp:cNvPr id="0" name=""/>
        <dsp:cNvSpPr/>
      </dsp:nvSpPr>
      <dsp:spPr>
        <a:xfrm>
          <a:off x="2292680" y="548792"/>
          <a:ext cx="91440" cy="2579574"/>
        </a:xfrm>
        <a:custGeom>
          <a:avLst/>
          <a:gdLst/>
          <a:ahLst/>
          <a:cxnLst/>
          <a:rect l="0" t="0" r="0" b="0"/>
          <a:pathLst>
            <a:path>
              <a:moveTo>
                <a:pt x="45720" y="0"/>
              </a:moveTo>
              <a:lnTo>
                <a:pt x="45720" y="2579574"/>
              </a:lnTo>
              <a:lnTo>
                <a:pt x="135444" y="25795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83619-10B2-4037-BD20-4F83B3488282}">
      <dsp:nvSpPr>
        <dsp:cNvPr id="0" name=""/>
        <dsp:cNvSpPr/>
      </dsp:nvSpPr>
      <dsp:spPr>
        <a:xfrm>
          <a:off x="2428125" y="2904057"/>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242358"/>
              <a:satOff val="45833"/>
              <a:lumOff val="-67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Ecologically-relevant inputs</a:t>
          </a:r>
        </a:p>
      </dsp:txBody>
      <dsp:txXfrm>
        <a:off x="2441265" y="2917197"/>
        <a:ext cx="691514" cy="422341"/>
      </dsp:txXfrm>
    </dsp:sp>
    <dsp:sp modelId="{45E94E96-7F54-4578-B77E-924ADE729501}">
      <dsp:nvSpPr>
        <dsp:cNvPr id="0" name=""/>
        <dsp:cNvSpPr/>
      </dsp:nvSpPr>
      <dsp:spPr>
        <a:xfrm>
          <a:off x="3370230" y="100171"/>
          <a:ext cx="897243" cy="448621"/>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Step 3: Run Model/Map</a:t>
          </a:r>
        </a:p>
      </dsp:txBody>
      <dsp:txXfrm>
        <a:off x="3383370" y="113311"/>
        <a:ext cx="870963" cy="422341"/>
      </dsp:txXfrm>
    </dsp:sp>
    <dsp:sp modelId="{B87062C0-3D10-4540-9CCA-D8C7709D67D6}">
      <dsp:nvSpPr>
        <dsp:cNvPr id="0" name=""/>
        <dsp:cNvSpPr/>
      </dsp:nvSpPr>
      <dsp:spPr>
        <a:xfrm>
          <a:off x="3414235"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0F1A1C-74E1-4B7C-9588-57E062E01D4C}">
      <dsp:nvSpPr>
        <dsp:cNvPr id="0" name=""/>
        <dsp:cNvSpPr/>
      </dsp:nvSpPr>
      <dsp:spPr>
        <a:xfrm>
          <a:off x="3549679" y="660948"/>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Pre-processing/ Standardization</a:t>
          </a:r>
        </a:p>
      </dsp:txBody>
      <dsp:txXfrm>
        <a:off x="3562819" y="674088"/>
        <a:ext cx="691514" cy="422341"/>
      </dsp:txXfrm>
    </dsp:sp>
    <dsp:sp modelId="{58EB0075-8545-4544-A47F-5E27E7117878}">
      <dsp:nvSpPr>
        <dsp:cNvPr id="0" name=""/>
        <dsp:cNvSpPr/>
      </dsp:nvSpPr>
      <dsp:spPr>
        <a:xfrm>
          <a:off x="3414235" y="548792"/>
          <a:ext cx="91440" cy="897243"/>
        </a:xfrm>
        <a:custGeom>
          <a:avLst/>
          <a:gdLst/>
          <a:ahLst/>
          <a:cxnLst/>
          <a:rect l="0" t="0" r="0" b="0"/>
          <a:pathLst>
            <a:path>
              <a:moveTo>
                <a:pt x="45720" y="0"/>
              </a:moveTo>
              <a:lnTo>
                <a:pt x="45720" y="897243"/>
              </a:lnTo>
              <a:lnTo>
                <a:pt x="135444" y="8972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A395D1-2FB0-4C51-832C-C1560FF3B048}">
      <dsp:nvSpPr>
        <dsp:cNvPr id="0" name=""/>
        <dsp:cNvSpPr/>
      </dsp:nvSpPr>
      <dsp:spPr>
        <a:xfrm>
          <a:off x="3549679" y="1221725"/>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468241"/>
              <a:satOff val="54167"/>
              <a:lumOff val="-79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Parameters</a:t>
          </a:r>
        </a:p>
      </dsp:txBody>
      <dsp:txXfrm>
        <a:off x="3562819" y="1234865"/>
        <a:ext cx="691514" cy="422341"/>
      </dsp:txXfrm>
    </dsp:sp>
    <dsp:sp modelId="{E57401C9-C117-4526-A46E-FA0287A1EED7}">
      <dsp:nvSpPr>
        <dsp:cNvPr id="0" name=""/>
        <dsp:cNvSpPr/>
      </dsp:nvSpPr>
      <dsp:spPr>
        <a:xfrm>
          <a:off x="3414235" y="548792"/>
          <a:ext cx="91440" cy="1458020"/>
        </a:xfrm>
        <a:custGeom>
          <a:avLst/>
          <a:gdLst/>
          <a:ahLst/>
          <a:cxnLst/>
          <a:rect l="0" t="0" r="0" b="0"/>
          <a:pathLst>
            <a:path>
              <a:moveTo>
                <a:pt x="45720" y="0"/>
              </a:moveTo>
              <a:lnTo>
                <a:pt x="45720" y="1458020"/>
              </a:lnTo>
              <a:lnTo>
                <a:pt x="135444" y="1458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133E03-D584-412D-AE76-4B5C57F0791D}">
      <dsp:nvSpPr>
        <dsp:cNvPr id="0" name=""/>
        <dsp:cNvSpPr/>
      </dsp:nvSpPr>
      <dsp:spPr>
        <a:xfrm>
          <a:off x="3549679" y="1782502"/>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581183"/>
              <a:satOff val="58333"/>
              <a:lumOff val="-85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Attributes</a:t>
          </a:r>
        </a:p>
      </dsp:txBody>
      <dsp:txXfrm>
        <a:off x="3562819" y="1795642"/>
        <a:ext cx="691514" cy="422341"/>
      </dsp:txXfrm>
    </dsp:sp>
    <dsp:sp modelId="{BCBC093A-DFFC-48D5-9572-9762F542E56A}">
      <dsp:nvSpPr>
        <dsp:cNvPr id="0" name=""/>
        <dsp:cNvSpPr/>
      </dsp:nvSpPr>
      <dsp:spPr>
        <a:xfrm>
          <a:off x="3414235" y="548792"/>
          <a:ext cx="91440" cy="2018797"/>
        </a:xfrm>
        <a:custGeom>
          <a:avLst/>
          <a:gdLst/>
          <a:ahLst/>
          <a:cxnLst/>
          <a:rect l="0" t="0" r="0" b="0"/>
          <a:pathLst>
            <a:path>
              <a:moveTo>
                <a:pt x="45720" y="0"/>
              </a:moveTo>
              <a:lnTo>
                <a:pt x="45720" y="2018797"/>
              </a:lnTo>
              <a:lnTo>
                <a:pt x="135444" y="2018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57804B-2481-44C7-8575-5CD9094E0780}">
      <dsp:nvSpPr>
        <dsp:cNvPr id="0" name=""/>
        <dsp:cNvSpPr/>
      </dsp:nvSpPr>
      <dsp:spPr>
        <a:xfrm>
          <a:off x="3549679" y="2343279"/>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694124"/>
              <a:satOff val="62500"/>
              <a:lumOff val="-91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Spatial analysis</a:t>
          </a:r>
        </a:p>
      </dsp:txBody>
      <dsp:txXfrm>
        <a:off x="3562819" y="2356419"/>
        <a:ext cx="691514" cy="422341"/>
      </dsp:txXfrm>
    </dsp:sp>
    <dsp:sp modelId="{2AE4FDE7-B4B4-4FB1-B28A-B28C88891171}">
      <dsp:nvSpPr>
        <dsp:cNvPr id="0" name=""/>
        <dsp:cNvSpPr/>
      </dsp:nvSpPr>
      <dsp:spPr>
        <a:xfrm>
          <a:off x="3414235" y="548792"/>
          <a:ext cx="91440" cy="2579574"/>
        </a:xfrm>
        <a:custGeom>
          <a:avLst/>
          <a:gdLst/>
          <a:ahLst/>
          <a:cxnLst/>
          <a:rect l="0" t="0" r="0" b="0"/>
          <a:pathLst>
            <a:path>
              <a:moveTo>
                <a:pt x="45720" y="0"/>
              </a:moveTo>
              <a:lnTo>
                <a:pt x="45720" y="2579574"/>
              </a:lnTo>
              <a:lnTo>
                <a:pt x="135444" y="25795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46A38A-5ACA-44EA-B18B-3BB44B22760B}">
      <dsp:nvSpPr>
        <dsp:cNvPr id="0" name=""/>
        <dsp:cNvSpPr/>
      </dsp:nvSpPr>
      <dsp:spPr>
        <a:xfrm>
          <a:off x="3549679" y="2904057"/>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Documentation</a:t>
          </a:r>
        </a:p>
      </dsp:txBody>
      <dsp:txXfrm>
        <a:off x="3562819" y="2917197"/>
        <a:ext cx="691514" cy="422341"/>
      </dsp:txXfrm>
    </dsp:sp>
    <dsp:sp modelId="{9BA5A391-E4CA-4E33-85D9-62CE2AE654D6}">
      <dsp:nvSpPr>
        <dsp:cNvPr id="0" name=""/>
        <dsp:cNvSpPr/>
      </dsp:nvSpPr>
      <dsp:spPr>
        <a:xfrm>
          <a:off x="4491785" y="100171"/>
          <a:ext cx="897243" cy="448621"/>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Step 4: Post-production</a:t>
          </a:r>
        </a:p>
      </dsp:txBody>
      <dsp:txXfrm>
        <a:off x="4504925" y="113311"/>
        <a:ext cx="870963" cy="422341"/>
      </dsp:txXfrm>
    </dsp:sp>
    <dsp:sp modelId="{6C51E00E-95B5-4AAF-B37A-91255DC913BD}">
      <dsp:nvSpPr>
        <dsp:cNvPr id="0" name=""/>
        <dsp:cNvSpPr/>
      </dsp:nvSpPr>
      <dsp:spPr>
        <a:xfrm>
          <a:off x="4535789"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EEAA6E-1C26-4E3A-89ED-7A148E8A8052}">
      <dsp:nvSpPr>
        <dsp:cNvPr id="0" name=""/>
        <dsp:cNvSpPr/>
      </dsp:nvSpPr>
      <dsp:spPr>
        <a:xfrm>
          <a:off x="4671233" y="660948"/>
          <a:ext cx="717794" cy="448621"/>
        </a:xfrm>
        <a:prstGeom prst="roundRect">
          <a:avLst>
            <a:gd name="adj" fmla="val 10000"/>
          </a:avLst>
        </a:prstGeom>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a:lnSpc>
              <a:spcPct val="90000"/>
            </a:lnSpc>
            <a:spcBef>
              <a:spcPct val="0"/>
            </a:spcBef>
            <a:spcAft>
              <a:spcPct val="15000"/>
            </a:spcAft>
            <a:buNone/>
          </a:pPr>
          <a:r>
            <a:rPr lang="en-CA" sz="800" kern="1200" dirty="0">
              <a:solidFill>
                <a:prstClr val="black">
                  <a:hueOff val="0"/>
                  <a:satOff val="0"/>
                  <a:lumOff val="0"/>
                  <a:alphaOff val="0"/>
                </a:prstClr>
              </a:solidFill>
              <a:latin typeface="Calibri" panose="020F0502020204030204"/>
              <a:ea typeface="+mn-ea"/>
              <a:cs typeface="+mn-cs"/>
            </a:rPr>
            <a:t>Quality control</a:t>
          </a:r>
        </a:p>
      </dsp:txBody>
      <dsp:txXfrm>
        <a:off x="4684373" y="674088"/>
        <a:ext cx="691514" cy="422341"/>
      </dsp:txXfrm>
    </dsp:sp>
    <dsp:sp modelId="{0A6A92A6-C3FD-4A1C-908F-27DCFEB7ACE8}">
      <dsp:nvSpPr>
        <dsp:cNvPr id="0" name=""/>
        <dsp:cNvSpPr/>
      </dsp:nvSpPr>
      <dsp:spPr>
        <a:xfrm>
          <a:off x="4535789" y="548792"/>
          <a:ext cx="91440" cy="897243"/>
        </a:xfrm>
        <a:custGeom>
          <a:avLst/>
          <a:gdLst/>
          <a:ahLst/>
          <a:cxnLst/>
          <a:rect l="0" t="0" r="0" b="0"/>
          <a:pathLst>
            <a:path>
              <a:moveTo>
                <a:pt x="45720" y="0"/>
              </a:moveTo>
              <a:lnTo>
                <a:pt x="45720" y="897243"/>
              </a:lnTo>
              <a:lnTo>
                <a:pt x="135444" y="8972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F61884-1ED3-417D-ABA4-7D7FD863545A}">
      <dsp:nvSpPr>
        <dsp:cNvPr id="0" name=""/>
        <dsp:cNvSpPr/>
      </dsp:nvSpPr>
      <dsp:spPr>
        <a:xfrm>
          <a:off x="4671233" y="1221725"/>
          <a:ext cx="717794" cy="448621"/>
        </a:xfrm>
        <a:prstGeom prst="roundRect">
          <a:avLst>
            <a:gd name="adj" fmla="val 10000"/>
          </a:avLst>
        </a:prstGeom>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1588" algn="l" defTabSz="355600">
            <a:lnSpc>
              <a:spcPct val="90000"/>
            </a:lnSpc>
            <a:spcBef>
              <a:spcPct val="0"/>
            </a:spcBef>
            <a:spcAft>
              <a:spcPct val="15000"/>
            </a:spcAft>
            <a:buNone/>
          </a:pPr>
          <a:r>
            <a:rPr lang="en-CA" sz="800" kern="1200" dirty="0">
              <a:solidFill>
                <a:prstClr val="black">
                  <a:hueOff val="0"/>
                  <a:satOff val="0"/>
                  <a:lumOff val="0"/>
                  <a:alphaOff val="0"/>
                </a:prstClr>
              </a:solidFill>
              <a:latin typeface="Calibri" panose="020F0502020204030204"/>
              <a:ea typeface="+mn-ea"/>
              <a:cs typeface="+mn-cs"/>
            </a:rPr>
            <a:t>Metadata</a:t>
          </a:r>
        </a:p>
      </dsp:txBody>
      <dsp:txXfrm>
        <a:off x="4684373" y="1234865"/>
        <a:ext cx="691514" cy="422341"/>
      </dsp:txXfrm>
    </dsp:sp>
    <dsp:sp modelId="{1ABD5A85-EE22-4C63-AF86-2AA62B3259B5}">
      <dsp:nvSpPr>
        <dsp:cNvPr id="0" name=""/>
        <dsp:cNvSpPr/>
      </dsp:nvSpPr>
      <dsp:spPr>
        <a:xfrm>
          <a:off x="4535789" y="548792"/>
          <a:ext cx="91440" cy="1458020"/>
        </a:xfrm>
        <a:custGeom>
          <a:avLst/>
          <a:gdLst/>
          <a:ahLst/>
          <a:cxnLst/>
          <a:rect l="0" t="0" r="0" b="0"/>
          <a:pathLst>
            <a:path>
              <a:moveTo>
                <a:pt x="45720" y="0"/>
              </a:moveTo>
              <a:lnTo>
                <a:pt x="45720" y="1458020"/>
              </a:lnTo>
              <a:lnTo>
                <a:pt x="135444" y="1458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8C59CD-9FDD-4C38-B6E5-6798C019365F}">
      <dsp:nvSpPr>
        <dsp:cNvPr id="0" name=""/>
        <dsp:cNvSpPr/>
      </dsp:nvSpPr>
      <dsp:spPr>
        <a:xfrm>
          <a:off x="4671233" y="1782502"/>
          <a:ext cx="717794" cy="448621"/>
        </a:xfrm>
        <a:prstGeom prst="roundRect">
          <a:avLst>
            <a:gd name="adj" fmla="val 10000"/>
          </a:avLst>
        </a:prstGeom>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1588" algn="l" defTabSz="355600">
            <a:lnSpc>
              <a:spcPct val="90000"/>
            </a:lnSpc>
            <a:spcBef>
              <a:spcPct val="0"/>
            </a:spcBef>
            <a:spcAft>
              <a:spcPct val="15000"/>
            </a:spcAft>
            <a:buNone/>
          </a:pPr>
          <a:r>
            <a:rPr lang="en-CA" sz="800" kern="1200" dirty="0">
              <a:solidFill>
                <a:prstClr val="black">
                  <a:hueOff val="0"/>
                  <a:satOff val="0"/>
                  <a:lumOff val="0"/>
                  <a:alphaOff val="0"/>
                </a:prstClr>
              </a:solidFill>
              <a:latin typeface="Calibri" panose="020F0502020204030204"/>
              <a:ea typeface="+mn-ea"/>
              <a:cs typeface="+mn-cs"/>
            </a:rPr>
            <a:t>Output Maps</a:t>
          </a:r>
        </a:p>
      </dsp:txBody>
      <dsp:txXfrm>
        <a:off x="4684373" y="1795642"/>
        <a:ext cx="691514" cy="422341"/>
      </dsp:txXfrm>
    </dsp:sp>
    <dsp:sp modelId="{1C939133-BEEA-438D-84EA-09E1CB03F5E0}">
      <dsp:nvSpPr>
        <dsp:cNvPr id="0" name=""/>
        <dsp:cNvSpPr/>
      </dsp:nvSpPr>
      <dsp:spPr>
        <a:xfrm>
          <a:off x="4535789" y="548792"/>
          <a:ext cx="91440" cy="2018797"/>
        </a:xfrm>
        <a:custGeom>
          <a:avLst/>
          <a:gdLst/>
          <a:ahLst/>
          <a:cxnLst/>
          <a:rect l="0" t="0" r="0" b="0"/>
          <a:pathLst>
            <a:path>
              <a:moveTo>
                <a:pt x="45720" y="0"/>
              </a:moveTo>
              <a:lnTo>
                <a:pt x="45720" y="2018797"/>
              </a:lnTo>
              <a:lnTo>
                <a:pt x="135444" y="2018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5DAF9E-1A26-4882-A59C-DF7E4F5B37C3}">
      <dsp:nvSpPr>
        <dsp:cNvPr id="0" name=""/>
        <dsp:cNvSpPr/>
      </dsp:nvSpPr>
      <dsp:spPr>
        <a:xfrm>
          <a:off x="4671233" y="2343279"/>
          <a:ext cx="717794" cy="448621"/>
        </a:xfrm>
        <a:prstGeom prst="roundRect">
          <a:avLst>
            <a:gd name="adj" fmla="val 10000"/>
          </a:avLst>
        </a:prstGeom>
        <a:solidFill>
          <a:prstClr val="white">
            <a:alpha val="90000"/>
            <a:hueOff val="0"/>
            <a:satOff val="0"/>
            <a:lumOff val="0"/>
            <a:alphaOff val="0"/>
          </a:prstClr>
        </a:solidFill>
        <a:ln w="12700" cap="flat" cmpd="sng" algn="ctr">
          <a:solidFill>
            <a:srgbClr val="A5A5A5">
              <a:hueOff val="542120"/>
              <a:satOff val="20000"/>
              <a:lumOff val="-294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a:lnSpc>
              <a:spcPct val="90000"/>
            </a:lnSpc>
            <a:spcBef>
              <a:spcPct val="0"/>
            </a:spcBef>
            <a:spcAft>
              <a:spcPct val="15000"/>
            </a:spcAft>
            <a:buNone/>
          </a:pPr>
          <a:r>
            <a:rPr lang="en-CA" sz="800" kern="1200" dirty="0">
              <a:solidFill>
                <a:prstClr val="black">
                  <a:hueOff val="0"/>
                  <a:satOff val="0"/>
                  <a:lumOff val="0"/>
                  <a:alphaOff val="0"/>
                </a:prstClr>
              </a:solidFill>
              <a:latin typeface="Calibri" panose="020F0502020204030204"/>
              <a:ea typeface="+mn-ea"/>
              <a:cs typeface="+mn-cs"/>
            </a:rPr>
            <a:t>Reports</a:t>
          </a:r>
        </a:p>
      </dsp:txBody>
      <dsp:txXfrm>
        <a:off x="4684373" y="2356419"/>
        <a:ext cx="691514" cy="422341"/>
      </dsp:txXfrm>
    </dsp:sp>
    <dsp:sp modelId="{94E2E1CD-72CF-44E2-9709-8572D010745F}">
      <dsp:nvSpPr>
        <dsp:cNvPr id="0" name=""/>
        <dsp:cNvSpPr/>
      </dsp:nvSpPr>
      <dsp:spPr>
        <a:xfrm>
          <a:off x="5613339" y="100171"/>
          <a:ext cx="897243" cy="448621"/>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Adaptive Management - Update</a:t>
          </a:r>
        </a:p>
      </dsp:txBody>
      <dsp:txXfrm>
        <a:off x="5626479" y="113311"/>
        <a:ext cx="870963" cy="422341"/>
      </dsp:txXfrm>
    </dsp:sp>
    <dsp:sp modelId="{901EFA1C-E0F8-423B-B630-B55DAEC135D5}">
      <dsp:nvSpPr>
        <dsp:cNvPr id="0" name=""/>
        <dsp:cNvSpPr/>
      </dsp:nvSpPr>
      <dsp:spPr>
        <a:xfrm>
          <a:off x="5657343" y="548792"/>
          <a:ext cx="91440" cy="336466"/>
        </a:xfrm>
        <a:custGeom>
          <a:avLst/>
          <a:gdLst/>
          <a:ahLst/>
          <a:cxnLst/>
          <a:rect l="0" t="0" r="0" b="0"/>
          <a:pathLst>
            <a:path>
              <a:moveTo>
                <a:pt x="45720" y="0"/>
              </a:moveTo>
              <a:lnTo>
                <a:pt x="45720" y="336466"/>
              </a:lnTo>
              <a:lnTo>
                <a:pt x="135444" y="33646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879F9-A238-4E61-97F1-ECE90E2E07A4}">
      <dsp:nvSpPr>
        <dsp:cNvPr id="0" name=""/>
        <dsp:cNvSpPr/>
      </dsp:nvSpPr>
      <dsp:spPr>
        <a:xfrm>
          <a:off x="5792788" y="660948"/>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371774"/>
              <a:satOff val="87500"/>
              <a:lumOff val="-128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err="1"/>
            <a:t>SpeciesDB</a:t>
          </a:r>
          <a:endParaRPr lang="en-CA" sz="800" kern="1200" dirty="0"/>
        </a:p>
      </dsp:txBody>
      <dsp:txXfrm>
        <a:off x="5805928" y="674088"/>
        <a:ext cx="691514" cy="422341"/>
      </dsp:txXfrm>
    </dsp:sp>
    <dsp:sp modelId="{8BC3022B-CEEA-40A8-8A71-B94924D90B4D}">
      <dsp:nvSpPr>
        <dsp:cNvPr id="0" name=""/>
        <dsp:cNvSpPr/>
      </dsp:nvSpPr>
      <dsp:spPr>
        <a:xfrm>
          <a:off x="5657343" y="548792"/>
          <a:ext cx="91440" cy="995213"/>
        </a:xfrm>
        <a:custGeom>
          <a:avLst/>
          <a:gdLst/>
          <a:ahLst/>
          <a:cxnLst/>
          <a:rect l="0" t="0" r="0" b="0"/>
          <a:pathLst>
            <a:path>
              <a:moveTo>
                <a:pt x="45720" y="0"/>
              </a:moveTo>
              <a:lnTo>
                <a:pt x="45720" y="995213"/>
              </a:lnTo>
              <a:lnTo>
                <a:pt x="135444" y="99521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9EE9DA-69F8-4C17-AB5F-16850910B2A1}">
      <dsp:nvSpPr>
        <dsp:cNvPr id="0" name=""/>
        <dsp:cNvSpPr/>
      </dsp:nvSpPr>
      <dsp:spPr>
        <a:xfrm>
          <a:off x="5792788" y="1221725"/>
          <a:ext cx="717794" cy="64456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484716"/>
              <a:satOff val="91667"/>
              <a:lumOff val="-134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Mapper Templates</a:t>
          </a:r>
        </a:p>
      </dsp:txBody>
      <dsp:txXfrm>
        <a:off x="5811667" y="1240604"/>
        <a:ext cx="680036" cy="606803"/>
      </dsp:txXfrm>
    </dsp:sp>
    <dsp:sp modelId="{073ECA09-AE0E-4C8A-A885-06D56DEB81AF}">
      <dsp:nvSpPr>
        <dsp:cNvPr id="0" name=""/>
        <dsp:cNvSpPr/>
      </dsp:nvSpPr>
      <dsp:spPr>
        <a:xfrm>
          <a:off x="5657343" y="548792"/>
          <a:ext cx="91440" cy="1653960"/>
        </a:xfrm>
        <a:custGeom>
          <a:avLst/>
          <a:gdLst/>
          <a:ahLst/>
          <a:cxnLst/>
          <a:rect l="0" t="0" r="0" b="0"/>
          <a:pathLst>
            <a:path>
              <a:moveTo>
                <a:pt x="45720" y="0"/>
              </a:moveTo>
              <a:lnTo>
                <a:pt x="45720" y="1653960"/>
              </a:lnTo>
              <a:lnTo>
                <a:pt x="135444" y="165396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F20105-A3BB-4C94-A3FE-220931C28935}">
      <dsp:nvSpPr>
        <dsp:cNvPr id="0" name=""/>
        <dsp:cNvSpPr/>
      </dsp:nvSpPr>
      <dsp:spPr>
        <a:xfrm>
          <a:off x="5792788" y="1978442"/>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597657"/>
              <a:satOff val="95833"/>
              <a:lumOff val="-140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Project Tracking</a:t>
          </a:r>
        </a:p>
      </dsp:txBody>
      <dsp:txXfrm>
        <a:off x="5805928" y="1991582"/>
        <a:ext cx="691514" cy="422341"/>
      </dsp:txXfrm>
    </dsp:sp>
    <dsp:sp modelId="{E89F3105-3865-47F4-8130-9929784DC17F}">
      <dsp:nvSpPr>
        <dsp:cNvPr id="0" name=""/>
        <dsp:cNvSpPr/>
      </dsp:nvSpPr>
      <dsp:spPr>
        <a:xfrm>
          <a:off x="5657343" y="548792"/>
          <a:ext cx="91440" cy="2214737"/>
        </a:xfrm>
        <a:custGeom>
          <a:avLst/>
          <a:gdLst/>
          <a:ahLst/>
          <a:cxnLst/>
          <a:rect l="0" t="0" r="0" b="0"/>
          <a:pathLst>
            <a:path>
              <a:moveTo>
                <a:pt x="45720" y="0"/>
              </a:moveTo>
              <a:lnTo>
                <a:pt x="45720" y="2214737"/>
              </a:lnTo>
              <a:lnTo>
                <a:pt x="135444" y="221473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6C0090-D602-45C5-8D41-820AA63C259C}">
      <dsp:nvSpPr>
        <dsp:cNvPr id="0" name=""/>
        <dsp:cNvSpPr/>
      </dsp:nvSpPr>
      <dsp:spPr>
        <a:xfrm>
          <a:off x="5792788" y="2539219"/>
          <a:ext cx="717794" cy="44862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CA" sz="800" kern="1200" dirty="0"/>
            <a:t>Framework</a:t>
          </a:r>
        </a:p>
      </dsp:txBody>
      <dsp:txXfrm>
        <a:off x="5805928" y="2552359"/>
        <a:ext cx="691514" cy="4223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2D87A-2C7B-4B99-806F-F2CBA6F22F0B}" type="datetimeFigureOut">
              <a:rPr lang="en-CA" smtClean="0"/>
              <a:t>2023-12-31</a:t>
            </a:fld>
            <a:endParaRPr lang="en-CA"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107C9-91A5-4F7E-AA84-79DDCE6428A2}" type="slidenum">
              <a:rPr lang="en-CA" smtClean="0"/>
              <a:t>‹#›</a:t>
            </a:fld>
            <a:endParaRPr lang="en-CA" dirty="0"/>
          </a:p>
        </p:txBody>
      </p:sp>
    </p:spTree>
    <p:extLst>
      <p:ext uri="{BB962C8B-B14F-4D97-AF65-F5344CB8AC3E}">
        <p14:creationId xmlns:p14="http://schemas.microsoft.com/office/powerpoint/2010/main" val="18880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E96D-38DF-4602-9E62-72A845598B22}"/>
              </a:ext>
            </a:extLst>
          </p:cNvPr>
          <p:cNvSpPr>
            <a:spLocks noGrp="1"/>
          </p:cNvSpPr>
          <p:nvPr>
            <p:ph type="ctrTitle"/>
          </p:nvPr>
        </p:nvSpPr>
        <p:spPr>
          <a:xfrm>
            <a:off x="971550" y="1646133"/>
            <a:ext cx="5829300" cy="3501814"/>
          </a:xfrm>
        </p:spPr>
        <p:txBody>
          <a:bodyPr anchor="b"/>
          <a:lstStyle>
            <a:lvl1pPr algn="ctr">
              <a:defRPr sz="3375"/>
            </a:lvl1pPr>
          </a:lstStyle>
          <a:p>
            <a:r>
              <a:rPr lang="en-US"/>
              <a:t>Click to edit Master title style</a:t>
            </a:r>
            <a:endParaRPr lang="en-CA"/>
          </a:p>
        </p:txBody>
      </p:sp>
      <p:sp>
        <p:nvSpPr>
          <p:cNvPr id="3" name="Subtitle 2">
            <a:extLst>
              <a:ext uri="{FF2B5EF4-FFF2-40B4-BE49-F238E27FC236}">
                <a16:creationId xmlns:a16="http://schemas.microsoft.com/office/drawing/2014/main" id="{B5191E03-0BA7-468F-8A1C-EFFBC9D4746D}"/>
              </a:ext>
            </a:extLst>
          </p:cNvPr>
          <p:cNvSpPr>
            <a:spLocks noGrp="1"/>
          </p:cNvSpPr>
          <p:nvPr>
            <p:ph type="subTitle" idx="1"/>
          </p:nvPr>
        </p:nvSpPr>
        <p:spPr>
          <a:xfrm>
            <a:off x="971550" y="5282989"/>
            <a:ext cx="5829300" cy="2428451"/>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096580-7C6F-4D76-AE40-0D3228E2F718}"/>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5" name="Footer Placeholder 4">
            <a:extLst>
              <a:ext uri="{FF2B5EF4-FFF2-40B4-BE49-F238E27FC236}">
                <a16:creationId xmlns:a16="http://schemas.microsoft.com/office/drawing/2014/main" id="{B14D6054-4C21-46AC-A5CF-F2752766318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085CFA0-E2D3-468F-ADD3-BA277018B94A}"/>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234288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B4E7-0B7C-4780-862C-16F95BC9D86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3C631C-5988-4611-80BD-66EF0A80A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6575D9-8C6C-4FFB-9549-4E91F1D337A0}"/>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5" name="Footer Placeholder 4">
            <a:extLst>
              <a:ext uri="{FF2B5EF4-FFF2-40B4-BE49-F238E27FC236}">
                <a16:creationId xmlns:a16="http://schemas.microsoft.com/office/drawing/2014/main" id="{5F1D0D7C-A1BE-4A2F-8513-2DFB46B90E1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6748B29-B1F4-44A2-A9E0-3D0F25CF6B4C}"/>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208015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D7EF86-E6FD-465F-9620-85B2F38B8A77}"/>
              </a:ext>
            </a:extLst>
          </p:cNvPr>
          <p:cNvSpPr>
            <a:spLocks noGrp="1"/>
          </p:cNvSpPr>
          <p:nvPr>
            <p:ph type="title" orient="vert"/>
          </p:nvPr>
        </p:nvSpPr>
        <p:spPr>
          <a:xfrm>
            <a:off x="5562124" y="535518"/>
            <a:ext cx="1675923" cy="852402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0746CFF-49F6-471B-BDE7-6E41F96A8865}"/>
              </a:ext>
            </a:extLst>
          </p:cNvPr>
          <p:cNvSpPr>
            <a:spLocks noGrp="1"/>
          </p:cNvSpPr>
          <p:nvPr>
            <p:ph type="body" orient="vert" idx="1"/>
          </p:nvPr>
        </p:nvSpPr>
        <p:spPr>
          <a:xfrm>
            <a:off x="534352" y="535518"/>
            <a:ext cx="4930617"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89C87A-2889-4567-B58E-F2E970FC022F}"/>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5" name="Footer Placeholder 4">
            <a:extLst>
              <a:ext uri="{FF2B5EF4-FFF2-40B4-BE49-F238E27FC236}">
                <a16:creationId xmlns:a16="http://schemas.microsoft.com/office/drawing/2014/main" id="{488E4180-99EB-4BB4-B3B0-DA1F5C5C493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F8B28BD-8075-42E6-8768-055B3C4FDBA4}"/>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381964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9A8D-E737-4363-B3A6-A52B851E6FC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EA180B5-0D76-48C9-9367-66E783CCD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17FE5D-8828-421B-8738-295990471890}"/>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5" name="Footer Placeholder 4">
            <a:extLst>
              <a:ext uri="{FF2B5EF4-FFF2-40B4-BE49-F238E27FC236}">
                <a16:creationId xmlns:a16="http://schemas.microsoft.com/office/drawing/2014/main" id="{050053CB-2D5A-4C18-9FB5-A3D48E26A72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075B2C6-0D52-4461-AF5F-2B6DFA00E327}"/>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40357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3A2D-CDAF-43EF-8333-8ED3E2E0CE5C}"/>
              </a:ext>
            </a:extLst>
          </p:cNvPr>
          <p:cNvSpPr>
            <a:spLocks noGrp="1"/>
          </p:cNvSpPr>
          <p:nvPr>
            <p:ph type="title"/>
          </p:nvPr>
        </p:nvSpPr>
        <p:spPr>
          <a:xfrm>
            <a:off x="530305" y="2507618"/>
            <a:ext cx="6703695" cy="4184014"/>
          </a:xfrm>
        </p:spPr>
        <p:txBody>
          <a:bodyPr anchor="b"/>
          <a:lstStyle>
            <a:lvl1pPr>
              <a:defRPr sz="3375"/>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5448948-BDFD-4DA4-B230-EBA6011F3774}"/>
              </a:ext>
            </a:extLst>
          </p:cNvPr>
          <p:cNvSpPr>
            <a:spLocks noGrp="1"/>
          </p:cNvSpPr>
          <p:nvPr>
            <p:ph type="body" idx="1"/>
          </p:nvPr>
        </p:nvSpPr>
        <p:spPr>
          <a:xfrm>
            <a:off x="530305" y="6731214"/>
            <a:ext cx="6703695" cy="2200274"/>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B9E487-74BB-4036-AF8C-A14016489F15}"/>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5" name="Footer Placeholder 4">
            <a:extLst>
              <a:ext uri="{FF2B5EF4-FFF2-40B4-BE49-F238E27FC236}">
                <a16:creationId xmlns:a16="http://schemas.microsoft.com/office/drawing/2014/main" id="{D4ABCB1E-7A29-4997-9DE3-FD6DA8DEE51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AFF3389-A645-4F9D-A1E7-BB3A6B280829}"/>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87918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A29A-E5CB-4E87-9F23-4F7EEF55374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778B64C-D2D2-4CBF-9E87-5B113A14D3D2}"/>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3106802-6BEF-487B-A68C-C8C44269029A}"/>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EC46E34-4024-455B-9D2D-2D29F45E920F}"/>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6" name="Footer Placeholder 5">
            <a:extLst>
              <a:ext uri="{FF2B5EF4-FFF2-40B4-BE49-F238E27FC236}">
                <a16:creationId xmlns:a16="http://schemas.microsoft.com/office/drawing/2014/main" id="{050299F1-9F7B-4153-AFAF-E64D77574458}"/>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E056CA4-88E0-4B53-8936-D694FF6C44DC}"/>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111210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5FF93-6835-449A-9E5A-DB3822033230}"/>
              </a:ext>
            </a:extLst>
          </p:cNvPr>
          <p:cNvSpPr>
            <a:spLocks noGrp="1"/>
          </p:cNvSpPr>
          <p:nvPr>
            <p:ph type="title"/>
          </p:nvPr>
        </p:nvSpPr>
        <p:spPr>
          <a:xfrm>
            <a:off x="535366" y="535518"/>
            <a:ext cx="6703695" cy="1944159"/>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20CE8DF-4387-437A-801D-41383AA3CBF5}"/>
              </a:ext>
            </a:extLst>
          </p:cNvPr>
          <p:cNvSpPr>
            <a:spLocks noGrp="1"/>
          </p:cNvSpPr>
          <p:nvPr>
            <p:ph type="body" idx="1"/>
          </p:nvPr>
        </p:nvSpPr>
        <p:spPr>
          <a:xfrm>
            <a:off x="535366" y="2465707"/>
            <a:ext cx="3288089" cy="120840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FF649-CF3A-4918-9565-AE0E2EBB2E0C}"/>
              </a:ext>
            </a:extLst>
          </p:cNvPr>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A20D69F-E9BD-46DF-8781-4908EF19DC5B}"/>
              </a:ext>
            </a:extLst>
          </p:cNvPr>
          <p:cNvSpPr>
            <a:spLocks noGrp="1"/>
          </p:cNvSpPr>
          <p:nvPr>
            <p:ph type="body" sz="quarter" idx="3"/>
          </p:nvPr>
        </p:nvSpPr>
        <p:spPr>
          <a:xfrm>
            <a:off x="3934779" y="2465707"/>
            <a:ext cx="3304282" cy="120840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90D36305-49D2-48AA-9891-47B9ED5383B0}"/>
              </a:ext>
            </a:extLst>
          </p:cNvPr>
          <p:cNvSpPr>
            <a:spLocks noGrp="1"/>
          </p:cNvSpPr>
          <p:nvPr>
            <p:ph sz="quarter" idx="4"/>
          </p:nvPr>
        </p:nvSpPr>
        <p:spPr>
          <a:xfrm>
            <a:off x="3934779"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BB2D925-C9C1-4F48-A93C-6B10DB7D01C8}"/>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8" name="Footer Placeholder 7">
            <a:extLst>
              <a:ext uri="{FF2B5EF4-FFF2-40B4-BE49-F238E27FC236}">
                <a16:creationId xmlns:a16="http://schemas.microsoft.com/office/drawing/2014/main" id="{813A5D8A-0F9F-480B-B5AB-0081C7BA5420}"/>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3F51DCF1-D0CA-42DA-9EB8-58C4B9C2F0FD}"/>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214068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9C16-6B46-44DA-9D14-322CA89094D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FBC64A5-8861-4BE2-8DAE-1391257C25CE}"/>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4" name="Footer Placeholder 3">
            <a:extLst>
              <a:ext uri="{FF2B5EF4-FFF2-40B4-BE49-F238E27FC236}">
                <a16:creationId xmlns:a16="http://schemas.microsoft.com/office/drawing/2014/main" id="{93505F42-3AFA-431E-AAEF-958B07F9B86B}"/>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456A65B-E649-4A64-A950-B01E0EA37802}"/>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236681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704C94-E14F-4806-8294-E53117F72EB7}"/>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3" name="Footer Placeholder 2">
            <a:extLst>
              <a:ext uri="{FF2B5EF4-FFF2-40B4-BE49-F238E27FC236}">
                <a16:creationId xmlns:a16="http://schemas.microsoft.com/office/drawing/2014/main" id="{DDDA86DE-2E04-45DC-9E2A-E58283CCFCBE}"/>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844FB4A0-1B28-455B-86F3-517FE861FC7B}"/>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404886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0F4C-8489-4623-B24A-7728E4207129}"/>
              </a:ext>
            </a:extLst>
          </p:cNvPr>
          <p:cNvSpPr>
            <a:spLocks noGrp="1"/>
          </p:cNvSpPr>
          <p:nvPr>
            <p:ph type="title"/>
          </p:nvPr>
        </p:nvSpPr>
        <p:spPr>
          <a:xfrm>
            <a:off x="535366" y="670560"/>
            <a:ext cx="2506801" cy="2346960"/>
          </a:xfrm>
        </p:spPr>
        <p:txBody>
          <a:bodyPr anchor="b"/>
          <a:lstStyle>
            <a:lvl1pPr>
              <a:defRPr sz="18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A7F1360-54E5-4075-9797-F31D2C1CB284}"/>
              </a:ext>
            </a:extLst>
          </p:cNvPr>
          <p:cNvSpPr>
            <a:spLocks noGrp="1"/>
          </p:cNvSpPr>
          <p:nvPr>
            <p:ph idx="1"/>
          </p:nvPr>
        </p:nvSpPr>
        <p:spPr>
          <a:xfrm>
            <a:off x="3304283" y="1448224"/>
            <a:ext cx="3934778" cy="7147984"/>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5BFD759-4819-4CB6-9FCF-1D2972652D30}"/>
              </a:ext>
            </a:extLst>
          </p:cNvPr>
          <p:cNvSpPr>
            <a:spLocks noGrp="1"/>
          </p:cNvSpPr>
          <p:nvPr>
            <p:ph type="body" sz="half" idx="2"/>
          </p:nvPr>
        </p:nvSpPr>
        <p:spPr>
          <a:xfrm>
            <a:off x="535366" y="3017520"/>
            <a:ext cx="2506801" cy="5590329"/>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3266052A-2EE2-4756-BF7F-8D2EC3FF7C9B}"/>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6" name="Footer Placeholder 5">
            <a:extLst>
              <a:ext uri="{FF2B5EF4-FFF2-40B4-BE49-F238E27FC236}">
                <a16:creationId xmlns:a16="http://schemas.microsoft.com/office/drawing/2014/main" id="{42BC1D99-FE8C-4C7A-AE49-65B45FC0047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1887579-9A51-47D5-AECB-EF16FD069D69}"/>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168652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09F79-3655-4052-91FD-107E610E9156}"/>
              </a:ext>
            </a:extLst>
          </p:cNvPr>
          <p:cNvSpPr>
            <a:spLocks noGrp="1"/>
          </p:cNvSpPr>
          <p:nvPr>
            <p:ph type="title"/>
          </p:nvPr>
        </p:nvSpPr>
        <p:spPr>
          <a:xfrm>
            <a:off x="535366" y="670560"/>
            <a:ext cx="2506801" cy="2346960"/>
          </a:xfrm>
        </p:spPr>
        <p:txBody>
          <a:bodyPr anchor="b"/>
          <a:lstStyle>
            <a:lvl1pPr>
              <a:defRPr sz="18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7322151-889D-4397-9140-A6A6E986C6C7}"/>
              </a:ext>
            </a:extLst>
          </p:cNvPr>
          <p:cNvSpPr>
            <a:spLocks noGrp="1"/>
          </p:cNvSpPr>
          <p:nvPr>
            <p:ph type="pic" idx="1"/>
          </p:nvPr>
        </p:nvSpPr>
        <p:spPr>
          <a:xfrm>
            <a:off x="3304283" y="1448224"/>
            <a:ext cx="3934778" cy="7147984"/>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CA" dirty="0"/>
          </a:p>
        </p:txBody>
      </p:sp>
      <p:sp>
        <p:nvSpPr>
          <p:cNvPr id="4" name="Text Placeholder 3">
            <a:extLst>
              <a:ext uri="{FF2B5EF4-FFF2-40B4-BE49-F238E27FC236}">
                <a16:creationId xmlns:a16="http://schemas.microsoft.com/office/drawing/2014/main" id="{F3016C77-5061-4977-BDC0-29D517430DAB}"/>
              </a:ext>
            </a:extLst>
          </p:cNvPr>
          <p:cNvSpPr>
            <a:spLocks noGrp="1"/>
          </p:cNvSpPr>
          <p:nvPr>
            <p:ph type="body" sz="half" idx="2"/>
          </p:nvPr>
        </p:nvSpPr>
        <p:spPr>
          <a:xfrm>
            <a:off x="535366" y="3017520"/>
            <a:ext cx="2506801" cy="5590329"/>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B74909D4-E93D-4076-B7A2-B00E07E293B5}"/>
              </a:ext>
            </a:extLst>
          </p:cNvPr>
          <p:cNvSpPr>
            <a:spLocks noGrp="1"/>
          </p:cNvSpPr>
          <p:nvPr>
            <p:ph type="dt" sz="half" idx="10"/>
          </p:nvPr>
        </p:nvSpPr>
        <p:spPr/>
        <p:txBody>
          <a:bodyPr/>
          <a:lstStyle/>
          <a:p>
            <a:fld id="{55883B4B-4F1F-4F5A-BFD5-E405B847D33C}" type="datetimeFigureOut">
              <a:rPr lang="en-CA" smtClean="0"/>
              <a:t>2023-12-31</a:t>
            </a:fld>
            <a:endParaRPr lang="en-CA" dirty="0"/>
          </a:p>
        </p:txBody>
      </p:sp>
      <p:sp>
        <p:nvSpPr>
          <p:cNvPr id="6" name="Footer Placeholder 5">
            <a:extLst>
              <a:ext uri="{FF2B5EF4-FFF2-40B4-BE49-F238E27FC236}">
                <a16:creationId xmlns:a16="http://schemas.microsoft.com/office/drawing/2014/main" id="{E5417CBC-A0A3-4697-8BB4-8CE3645A86BB}"/>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AA5AD15-3DAD-4789-90B4-7906779C99E9}"/>
              </a:ext>
            </a:extLst>
          </p:cNvPr>
          <p:cNvSpPr>
            <a:spLocks noGrp="1"/>
          </p:cNvSpPr>
          <p:nvPr>
            <p:ph type="sldNum" sz="quarter" idx="12"/>
          </p:nvPr>
        </p:nvSpPr>
        <p:spPr/>
        <p:txBody>
          <a:bodyPr/>
          <a:lstStyle/>
          <a:p>
            <a:fld id="{AC3E0D4E-35E9-4A59-9D4B-1197215061FC}" type="slidenum">
              <a:rPr lang="en-CA" smtClean="0"/>
              <a:t>‹#›</a:t>
            </a:fld>
            <a:endParaRPr lang="en-CA" dirty="0"/>
          </a:p>
        </p:txBody>
      </p:sp>
    </p:spTree>
    <p:extLst>
      <p:ext uri="{BB962C8B-B14F-4D97-AF65-F5344CB8AC3E}">
        <p14:creationId xmlns:p14="http://schemas.microsoft.com/office/powerpoint/2010/main" val="384307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3F9C9-80B5-45B3-975D-0C6F20458987}"/>
              </a:ext>
            </a:extLst>
          </p:cNvPr>
          <p:cNvSpPr>
            <a:spLocks noGrp="1"/>
          </p:cNvSpPr>
          <p:nvPr>
            <p:ph type="title"/>
          </p:nvPr>
        </p:nvSpPr>
        <p:spPr>
          <a:xfrm>
            <a:off x="534354" y="535518"/>
            <a:ext cx="6703695" cy="1944159"/>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87E6F0E-5DEA-4F8B-AD0A-24C8AB459C30}"/>
              </a:ext>
            </a:extLst>
          </p:cNvPr>
          <p:cNvSpPr>
            <a:spLocks noGrp="1"/>
          </p:cNvSpPr>
          <p:nvPr>
            <p:ph type="body" idx="1"/>
          </p:nvPr>
        </p:nvSpPr>
        <p:spPr>
          <a:xfrm>
            <a:off x="534354"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404C3A-5D6C-438B-AB35-AAA70812F135}"/>
              </a:ext>
            </a:extLst>
          </p:cNvPr>
          <p:cNvSpPr>
            <a:spLocks noGrp="1"/>
          </p:cNvSpPr>
          <p:nvPr>
            <p:ph type="dt" sz="half" idx="2"/>
          </p:nvPr>
        </p:nvSpPr>
        <p:spPr>
          <a:xfrm>
            <a:off x="534353" y="9322648"/>
            <a:ext cx="1748790" cy="535516"/>
          </a:xfrm>
          <a:prstGeom prst="rect">
            <a:avLst/>
          </a:prstGeom>
        </p:spPr>
        <p:txBody>
          <a:bodyPr vert="horz" lIns="91440" tIns="45720" rIns="91440" bIns="45720" rtlCol="0" anchor="ctr"/>
          <a:lstStyle>
            <a:lvl1pPr algn="l">
              <a:defRPr sz="675">
                <a:solidFill>
                  <a:schemeClr val="tx1">
                    <a:tint val="75000"/>
                  </a:schemeClr>
                </a:solidFill>
              </a:defRPr>
            </a:lvl1pPr>
          </a:lstStyle>
          <a:p>
            <a:fld id="{55883B4B-4F1F-4F5A-BFD5-E405B847D33C}" type="datetimeFigureOut">
              <a:rPr lang="en-CA" smtClean="0"/>
              <a:t>2023-12-31</a:t>
            </a:fld>
            <a:endParaRPr lang="en-CA" dirty="0"/>
          </a:p>
        </p:txBody>
      </p:sp>
      <p:sp>
        <p:nvSpPr>
          <p:cNvPr id="5" name="Footer Placeholder 4">
            <a:extLst>
              <a:ext uri="{FF2B5EF4-FFF2-40B4-BE49-F238E27FC236}">
                <a16:creationId xmlns:a16="http://schemas.microsoft.com/office/drawing/2014/main" id="{2489B847-75D7-4ABF-945B-18DEE15EAFC2}"/>
              </a:ext>
            </a:extLst>
          </p:cNvPr>
          <p:cNvSpPr>
            <a:spLocks noGrp="1"/>
          </p:cNvSpPr>
          <p:nvPr>
            <p:ph type="ftr" sz="quarter" idx="3"/>
          </p:nvPr>
        </p:nvSpPr>
        <p:spPr>
          <a:xfrm>
            <a:off x="2574609" y="9322648"/>
            <a:ext cx="2623185" cy="535516"/>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4FA0C6F5-D5B8-4323-8D24-AD236B210C16}"/>
              </a:ext>
            </a:extLst>
          </p:cNvPr>
          <p:cNvSpPr>
            <a:spLocks noGrp="1"/>
          </p:cNvSpPr>
          <p:nvPr>
            <p:ph type="sldNum" sz="quarter" idx="4"/>
          </p:nvPr>
        </p:nvSpPr>
        <p:spPr>
          <a:xfrm>
            <a:off x="5489258" y="9322648"/>
            <a:ext cx="1748790" cy="535516"/>
          </a:xfrm>
          <a:prstGeom prst="rect">
            <a:avLst/>
          </a:prstGeom>
        </p:spPr>
        <p:txBody>
          <a:bodyPr vert="horz" lIns="91440" tIns="45720" rIns="91440" bIns="45720" rtlCol="0" anchor="ctr"/>
          <a:lstStyle>
            <a:lvl1pPr algn="r">
              <a:defRPr sz="675">
                <a:solidFill>
                  <a:schemeClr val="tx1">
                    <a:tint val="75000"/>
                  </a:schemeClr>
                </a:solidFill>
              </a:defRPr>
            </a:lvl1pPr>
          </a:lstStyle>
          <a:p>
            <a:fld id="{AC3E0D4E-35E9-4A59-9D4B-1197215061FC}" type="slidenum">
              <a:rPr lang="en-CA" smtClean="0"/>
              <a:t>‹#›</a:t>
            </a:fld>
            <a:endParaRPr lang="en-CA" dirty="0"/>
          </a:p>
        </p:txBody>
      </p:sp>
      <p:sp>
        <p:nvSpPr>
          <p:cNvPr id="7" name="Rectangle 6">
            <a:extLst>
              <a:ext uri="{FF2B5EF4-FFF2-40B4-BE49-F238E27FC236}">
                <a16:creationId xmlns:a16="http://schemas.microsoft.com/office/drawing/2014/main" id="{33FAAACC-692B-432C-ACAC-0CC8C6EBD8CC}"/>
              </a:ext>
            </a:extLst>
          </p:cNvPr>
          <p:cNvSpPr/>
          <p:nvPr userDrawn="1"/>
        </p:nvSpPr>
        <p:spPr>
          <a:xfrm>
            <a:off x="258792" y="293298"/>
            <a:ext cx="7280695" cy="942004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1201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Layout" Target="../diagrams/layout1.xml"/><Relationship Id="rId7" Type="http://schemas.openxmlformats.org/officeDocument/2006/relationships/hyperlink" Target="https://www.albertapcf.org/about-prairies/prairie-conservation-action-plan"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16_A4861B8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DF750F9-1003-9996-C83A-368D6B892041}"/>
              </a:ext>
            </a:extLst>
          </p:cNvPr>
          <p:cNvGraphicFramePr/>
          <p:nvPr>
            <p:extLst>
              <p:ext uri="{D42A27DB-BD31-4B8C-83A1-F6EECF244321}">
                <p14:modId xmlns:p14="http://schemas.microsoft.com/office/powerpoint/2010/main" val="4146319913"/>
              </p:ext>
            </p:extLst>
          </p:nvPr>
        </p:nvGraphicFramePr>
        <p:xfrm>
          <a:off x="535900" y="5918821"/>
          <a:ext cx="6516151" cy="345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rrow: Right 9">
            <a:extLst>
              <a:ext uri="{FF2B5EF4-FFF2-40B4-BE49-F238E27FC236}">
                <a16:creationId xmlns:a16="http://schemas.microsoft.com/office/drawing/2014/main" id="{BEA2842F-ED20-C276-D69D-2979B322637F}"/>
              </a:ext>
            </a:extLst>
          </p:cNvPr>
          <p:cNvSpPr/>
          <p:nvPr/>
        </p:nvSpPr>
        <p:spPr>
          <a:xfrm>
            <a:off x="575484" y="5155048"/>
            <a:ext cx="6516151" cy="810418"/>
          </a:xfrm>
          <a:prstGeom prst="rightArrow">
            <a:avLst/>
          </a:prstGeom>
          <a:solidFill>
            <a:schemeClr val="accent6">
              <a:lumMod val="60000"/>
              <a:lumOff val="40000"/>
            </a:schemeClr>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AA354A08-7076-4532-8F3C-92B2534D2BAF}"/>
              </a:ext>
            </a:extLst>
          </p:cNvPr>
          <p:cNvSpPr>
            <a:spLocks noGrp="1"/>
          </p:cNvSpPr>
          <p:nvPr>
            <p:ph type="subTitle" idx="1"/>
          </p:nvPr>
        </p:nvSpPr>
        <p:spPr>
          <a:xfrm>
            <a:off x="2866571" y="1621975"/>
            <a:ext cx="4225064" cy="2038648"/>
          </a:xfrm>
        </p:spPr>
        <p:txBody>
          <a:bodyPr numCol="1" spcCol="228600">
            <a:noAutofit/>
          </a:bodyPr>
          <a:lstStyle/>
          <a:p>
            <a:pPr algn="just">
              <a:lnSpc>
                <a:spcPct val="100000"/>
              </a:lnSpc>
              <a:spcBef>
                <a:spcPts val="300"/>
              </a:spcBef>
              <a:spcAft>
                <a:spcPts val="300"/>
              </a:spcAft>
            </a:pPr>
            <a:r>
              <a:rPr lang="en-US" sz="1100" dirty="0"/>
              <a:t>In 2020, the Prairie Conservation Forum (PCF) published the </a:t>
            </a:r>
            <a:r>
              <a:rPr lang="en-US" sz="1100" dirty="0">
                <a:hlinkClick r:id="rId7"/>
              </a:rPr>
              <a:t>Alberta Prairie Conservation Action Plan</a:t>
            </a:r>
            <a:r>
              <a:rPr lang="en-US" sz="1100" dirty="0"/>
              <a:t>, which identified the goal of protecting isolated native prairie habitat by linking to management and planning, as well as to government and landowners. </a:t>
            </a:r>
          </a:p>
          <a:p>
            <a:pPr algn="just">
              <a:lnSpc>
                <a:spcPct val="100000"/>
              </a:lnSpc>
              <a:spcBef>
                <a:spcPts val="300"/>
              </a:spcBef>
              <a:spcAft>
                <a:spcPts val="300"/>
              </a:spcAft>
            </a:pPr>
            <a:r>
              <a:rPr lang="en-US" sz="1100" dirty="0"/>
              <a:t>To support this, the PCF created a grassland species-at-risk (SAR) isolated habitat mapping framework (</a:t>
            </a:r>
            <a:r>
              <a:rPr lang="en-US" sz="1100" i="1" dirty="0"/>
              <a:t>Framework</a:t>
            </a:r>
            <a:r>
              <a:rPr lang="en-US" sz="1100" dirty="0"/>
              <a:t>) that serves as a terms of references for mapping projects, and instructions to guide Mappers through project development. The </a:t>
            </a:r>
            <a:r>
              <a:rPr lang="en-US" sz="1100" i="1" dirty="0"/>
              <a:t>Framework</a:t>
            </a:r>
            <a:r>
              <a:rPr lang="en-US" sz="1100" dirty="0"/>
              <a:t> provides a scientific-based approach that addresses limitations associated with mapping and sensitive data. </a:t>
            </a:r>
            <a:r>
              <a:rPr lang="en-CA" sz="1100" dirty="0">
                <a:effectLst/>
                <a:ea typeface="Calibri" panose="020F0502020204030204" pitchFamily="34" charset="0"/>
                <a:cs typeface="Times New Roman" panose="02020603050405020304" pitchFamily="18" charset="0"/>
              </a:rPr>
              <a:t>Output from each mapping project was tailored to PCF’s Connectivity Portal, where land users can </a:t>
            </a:r>
            <a:r>
              <a:rPr lang="en-US" sz="1100" dirty="0">
                <a:effectLst/>
                <a:ea typeface="Calibri" panose="020F0502020204030204" pitchFamily="34" charset="0"/>
                <a:cs typeface="Times New Roman" panose="02020603050405020304" pitchFamily="18" charset="0"/>
              </a:rPr>
              <a:t>explore map layers to see where land uses and land cover connect. </a:t>
            </a:r>
          </a:p>
        </p:txBody>
      </p:sp>
      <p:pic>
        <p:nvPicPr>
          <p:cNvPr id="11" name="Picture 10" descr="Quizzical burrowing owl looking forward">
            <a:extLst>
              <a:ext uri="{FF2B5EF4-FFF2-40B4-BE49-F238E27FC236}">
                <a16:creationId xmlns:a16="http://schemas.microsoft.com/office/drawing/2014/main" id="{8DFA2848-3C41-4B31-8671-566ECC8D1E4A}"/>
              </a:ext>
            </a:extLst>
          </p:cNvPr>
          <p:cNvPicPr>
            <a:picLocks noChangeAspect="1"/>
          </p:cNvPicPr>
          <p:nvPr/>
        </p:nvPicPr>
        <p:blipFill>
          <a:blip r:embed="rId8">
            <a:extLst>
              <a:ext uri="{28A0092B-C50C-407E-A947-70E740481C1C}">
                <a14:useLocalDpi xmlns:a14="http://schemas.microsoft.com/office/drawing/2010/main" val="0"/>
              </a:ext>
            </a:extLst>
          </a:blip>
          <a:srcRect t="869" b="869"/>
          <a:stretch/>
        </p:blipFill>
        <p:spPr>
          <a:xfrm>
            <a:off x="535900" y="1716844"/>
            <a:ext cx="2205934" cy="1666506"/>
          </a:xfrm>
          <a:prstGeom prst="ellipse">
            <a:avLst/>
          </a:prstGeom>
          <a:ln>
            <a:noFill/>
          </a:ln>
          <a:effectLst>
            <a:softEdge rad="112500"/>
          </a:effectLst>
        </p:spPr>
      </p:pic>
      <p:sp>
        <p:nvSpPr>
          <p:cNvPr id="2" name="Title 1">
            <a:extLst>
              <a:ext uri="{FF2B5EF4-FFF2-40B4-BE49-F238E27FC236}">
                <a16:creationId xmlns:a16="http://schemas.microsoft.com/office/drawing/2014/main" id="{08BC3EB6-CD3E-412B-8C79-ADCFFE8DC9D9}"/>
              </a:ext>
            </a:extLst>
          </p:cNvPr>
          <p:cNvSpPr>
            <a:spLocks noGrp="1"/>
          </p:cNvSpPr>
          <p:nvPr>
            <p:ph type="ctrTitle"/>
          </p:nvPr>
        </p:nvSpPr>
        <p:spPr>
          <a:xfrm>
            <a:off x="382385" y="426524"/>
            <a:ext cx="4148052" cy="1185714"/>
          </a:xfrm>
        </p:spPr>
        <p:txBody>
          <a:bodyPr>
            <a:noAutofit/>
          </a:bodyPr>
          <a:lstStyle/>
          <a:p>
            <a:r>
              <a:rPr lang="en-CA" sz="2200" b="1" dirty="0">
                <a:solidFill>
                  <a:srgbClr val="869312"/>
                </a:solidFill>
                <a:latin typeface="Arial" panose="020B0604020202020204" pitchFamily="34" charset="0"/>
                <a:cs typeface="Arial" panose="020B0604020202020204" pitchFamily="34" charset="0"/>
              </a:rPr>
              <a:t>Prairie Conservation Forum’s</a:t>
            </a:r>
            <a:br>
              <a:rPr lang="en-CA" sz="2200" b="1" dirty="0">
                <a:solidFill>
                  <a:srgbClr val="869312"/>
                </a:solidFill>
                <a:latin typeface="Arial" panose="020B0604020202020204" pitchFamily="34" charset="0"/>
                <a:cs typeface="Arial" panose="020B0604020202020204" pitchFamily="34" charset="0"/>
              </a:rPr>
            </a:br>
            <a:r>
              <a:rPr lang="en-CA" sz="2200" b="1" dirty="0">
                <a:solidFill>
                  <a:srgbClr val="869312"/>
                </a:solidFill>
                <a:latin typeface="Arial" panose="020B0604020202020204" pitchFamily="34" charset="0"/>
                <a:cs typeface="Arial" panose="020B0604020202020204" pitchFamily="34" charset="0"/>
              </a:rPr>
              <a:t>Grassland Species-at-risk </a:t>
            </a:r>
            <a:br>
              <a:rPr lang="en-CA" sz="2200" b="1" dirty="0">
                <a:solidFill>
                  <a:srgbClr val="869312"/>
                </a:solidFill>
                <a:latin typeface="Arial" panose="020B0604020202020204" pitchFamily="34" charset="0"/>
                <a:cs typeface="Arial" panose="020B0604020202020204" pitchFamily="34" charset="0"/>
              </a:rPr>
            </a:br>
            <a:r>
              <a:rPr lang="en-CA" sz="2200" b="1" dirty="0">
                <a:solidFill>
                  <a:srgbClr val="869312"/>
                </a:solidFill>
                <a:latin typeface="Arial" panose="020B0604020202020204" pitchFamily="34" charset="0"/>
                <a:cs typeface="Arial" panose="020B0604020202020204" pitchFamily="34" charset="0"/>
              </a:rPr>
              <a:t>Isolated Habitat Mapping Framework </a:t>
            </a:r>
          </a:p>
        </p:txBody>
      </p:sp>
      <p:cxnSp>
        <p:nvCxnSpPr>
          <p:cNvPr id="5" name="Straight Connector 4">
            <a:extLst>
              <a:ext uri="{FF2B5EF4-FFF2-40B4-BE49-F238E27FC236}">
                <a16:creationId xmlns:a16="http://schemas.microsoft.com/office/drawing/2014/main" id="{A43E65E1-88A1-4961-B047-EDF8954FBA09}"/>
              </a:ext>
            </a:extLst>
          </p:cNvPr>
          <p:cNvCxnSpPr>
            <a:cxnSpLocks/>
          </p:cNvCxnSpPr>
          <p:nvPr/>
        </p:nvCxnSpPr>
        <p:spPr>
          <a:xfrm>
            <a:off x="805982" y="1584805"/>
            <a:ext cx="318848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2FA5F75-30A5-494A-9B7B-177B8B8D0AF4}"/>
              </a:ext>
            </a:extLst>
          </p:cNvPr>
          <p:cNvSpPr txBox="1"/>
          <p:nvPr/>
        </p:nvSpPr>
        <p:spPr>
          <a:xfrm>
            <a:off x="680765" y="3340003"/>
            <a:ext cx="1845150" cy="400110"/>
          </a:xfrm>
          <a:prstGeom prst="rect">
            <a:avLst/>
          </a:prstGeom>
          <a:noFill/>
        </p:spPr>
        <p:txBody>
          <a:bodyPr wrap="square" rtlCol="0">
            <a:spAutoFit/>
          </a:bodyPr>
          <a:lstStyle/>
          <a:p>
            <a:pPr algn="ctr"/>
            <a:r>
              <a:rPr lang="en-CA" sz="1000" b="1" dirty="0">
                <a:solidFill>
                  <a:schemeClr val="tx1">
                    <a:lumMod val="65000"/>
                    <a:lumOff val="35000"/>
                  </a:schemeClr>
                </a:solidFill>
                <a:latin typeface="Courier New" panose="02070309020205020404" pitchFamily="49" charset="0"/>
                <a:cs typeface="Courier New" panose="02070309020205020404" pitchFamily="49" charset="0"/>
              </a:rPr>
              <a:t>Burrowing Owl</a:t>
            </a:r>
          </a:p>
          <a:p>
            <a:pPr algn="ctr"/>
            <a:r>
              <a:rPr lang="en-CA" sz="1000" b="1" i="1" dirty="0">
                <a:solidFill>
                  <a:schemeClr val="tx1">
                    <a:lumMod val="65000"/>
                    <a:lumOff val="35000"/>
                  </a:schemeClr>
                </a:solidFill>
                <a:latin typeface="Courier New" panose="02070309020205020404" pitchFamily="49" charset="0"/>
                <a:cs typeface="Courier New" panose="02070309020205020404" pitchFamily="49" charset="0"/>
              </a:rPr>
              <a:t>Endangered in Alberta</a:t>
            </a:r>
          </a:p>
        </p:txBody>
      </p:sp>
      <p:sp>
        <p:nvSpPr>
          <p:cNvPr id="14" name="TextBox 13">
            <a:extLst>
              <a:ext uri="{FF2B5EF4-FFF2-40B4-BE49-F238E27FC236}">
                <a16:creationId xmlns:a16="http://schemas.microsoft.com/office/drawing/2014/main" id="{A760ECDC-465C-137B-F70D-F6E76AFC41CC}"/>
              </a:ext>
            </a:extLst>
          </p:cNvPr>
          <p:cNvSpPr txBox="1"/>
          <p:nvPr/>
        </p:nvSpPr>
        <p:spPr>
          <a:xfrm>
            <a:off x="680765" y="5350703"/>
            <a:ext cx="5760720" cy="369332"/>
          </a:xfrm>
          <a:prstGeom prst="rect">
            <a:avLst/>
          </a:prstGeom>
          <a:noFill/>
        </p:spPr>
        <p:txBody>
          <a:bodyPr wrap="square" rtlCol="0">
            <a:spAutoFit/>
          </a:bodyPr>
          <a:lstStyle/>
          <a:p>
            <a:pPr algn="ctr"/>
            <a:r>
              <a:rPr lang="en-CA" sz="1800" dirty="0"/>
              <a:t>Grassland Species-at-risk Isolated Habitat Map Production</a:t>
            </a:r>
          </a:p>
        </p:txBody>
      </p:sp>
      <p:sp>
        <p:nvSpPr>
          <p:cNvPr id="4" name="Subtitle 2">
            <a:extLst>
              <a:ext uri="{FF2B5EF4-FFF2-40B4-BE49-F238E27FC236}">
                <a16:creationId xmlns:a16="http://schemas.microsoft.com/office/drawing/2014/main" id="{FB75F927-D573-6619-92DE-814D9A966065}"/>
              </a:ext>
            </a:extLst>
          </p:cNvPr>
          <p:cNvSpPr txBox="1">
            <a:spLocks/>
          </p:cNvSpPr>
          <p:nvPr/>
        </p:nvSpPr>
        <p:spPr>
          <a:xfrm>
            <a:off x="497800" y="3814931"/>
            <a:ext cx="5141000" cy="1422768"/>
          </a:xfrm>
          <a:prstGeom prst="rect">
            <a:avLst/>
          </a:prstGeom>
        </p:spPr>
        <p:txBody>
          <a:bodyPr vert="horz" lIns="91440" tIns="45720" rIns="91440" bIns="45720" numCol="1" spcCol="228600" rtlCol="0">
            <a:noAutofit/>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algn="just">
              <a:lnSpc>
                <a:spcPct val="100000"/>
              </a:lnSpc>
              <a:spcBef>
                <a:spcPts val="300"/>
              </a:spcBef>
              <a:spcAft>
                <a:spcPts val="300"/>
              </a:spcAft>
            </a:pPr>
            <a:r>
              <a:rPr lang="en-US" sz="1100" dirty="0">
                <a:latin typeface="Calibri" panose="020F0502020204030204" pitchFamily="34" charset="0"/>
                <a:ea typeface="Calibri" panose="020F0502020204030204" pitchFamily="34" charset="0"/>
                <a:cs typeface="Times New Roman" panose="02020603050405020304" pitchFamily="18" charset="0"/>
              </a:rPr>
              <a:t>Isolated Habitat Maps provide a generalized location, within which suitable habitat is likely to occur, but specific types or density of land use activities or land cover features may create physical barriers to movement, or change natural movement </a:t>
            </a:r>
            <a:r>
              <a:rPr lang="en-US" sz="1100" dirty="0" err="1">
                <a:latin typeface="Calibri" panose="020F0502020204030204" pitchFamily="34" charset="0"/>
                <a:ea typeface="Calibri" panose="020F0502020204030204" pitchFamily="34" charset="0"/>
                <a:cs typeface="Times New Roman" panose="02020603050405020304" pitchFamily="18" charset="0"/>
              </a:rPr>
              <a:t>behaviour</a:t>
            </a:r>
            <a:r>
              <a:rPr lang="en-US" sz="1100" dirty="0">
                <a:latin typeface="Calibri" panose="020F0502020204030204" pitchFamily="34" charset="0"/>
                <a:ea typeface="Calibri" panose="020F0502020204030204" pitchFamily="34" charset="0"/>
                <a:cs typeface="Times New Roman" panose="02020603050405020304" pitchFamily="18" charset="0"/>
              </a:rPr>
              <a:t> in plant, animal and insect SAR at a sensitive time in their life cycle. </a:t>
            </a:r>
          </a:p>
          <a:p>
            <a:pPr algn="just">
              <a:lnSpc>
                <a:spcPct val="100000"/>
              </a:lnSpc>
              <a:spcBef>
                <a:spcPts val="300"/>
              </a:spcBef>
              <a:spcAft>
                <a:spcPts val="300"/>
              </a:spcAft>
            </a:pPr>
            <a:r>
              <a:rPr lang="en-US" sz="1100" dirty="0">
                <a:latin typeface="Calibri" panose="020F0502020204030204" pitchFamily="34" charset="0"/>
                <a:ea typeface="Calibri" panose="020F0502020204030204" pitchFamily="34" charset="0"/>
                <a:cs typeface="Times New Roman" panose="02020603050405020304" pitchFamily="18" charset="0"/>
              </a:rPr>
              <a:t>Landowners and land users that are interested in learning more about any of the isolated habitat layers can access infographics for each SAR on PCF’s website. These infographics describe the species and its habitat, as well as what was considered an isolating condition.</a:t>
            </a:r>
          </a:p>
        </p:txBody>
      </p:sp>
      <p:pic>
        <p:nvPicPr>
          <p:cNvPr id="8" name="Picture 7">
            <a:extLst>
              <a:ext uri="{FF2B5EF4-FFF2-40B4-BE49-F238E27FC236}">
                <a16:creationId xmlns:a16="http://schemas.microsoft.com/office/drawing/2014/main" id="{190ED835-BA55-5E89-DD17-432339DCBF4D}"/>
              </a:ext>
            </a:extLst>
          </p:cNvPr>
          <p:cNvPicPr>
            <a:picLocks noChangeAspect="1"/>
          </p:cNvPicPr>
          <p:nvPr/>
        </p:nvPicPr>
        <p:blipFill>
          <a:blip r:embed="rId9"/>
          <a:stretch>
            <a:fillRect/>
          </a:stretch>
        </p:blipFill>
        <p:spPr>
          <a:xfrm>
            <a:off x="5861957" y="3761211"/>
            <a:ext cx="1101557" cy="1422768"/>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CD420FB1-A8BF-2345-22BD-6603A59A7C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0065" y="525898"/>
            <a:ext cx="2592832" cy="786590"/>
          </a:xfrm>
          <a:prstGeom prst="rect">
            <a:avLst/>
          </a:prstGeom>
        </p:spPr>
      </p:pic>
    </p:spTree>
    <p:extLst>
      <p:ext uri="{BB962C8B-B14F-4D97-AF65-F5344CB8AC3E}">
        <p14:creationId xmlns:p14="http://schemas.microsoft.com/office/powerpoint/2010/main" val="241550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DF750F9-1003-9996-C83A-368D6B892041}"/>
              </a:ext>
            </a:extLst>
          </p:cNvPr>
          <p:cNvGraphicFramePr/>
          <p:nvPr>
            <p:extLst>
              <p:ext uri="{D42A27DB-BD31-4B8C-83A1-F6EECF244321}">
                <p14:modId xmlns:p14="http://schemas.microsoft.com/office/powerpoint/2010/main" val="2567535736"/>
              </p:ext>
            </p:extLst>
          </p:nvPr>
        </p:nvGraphicFramePr>
        <p:xfrm>
          <a:off x="592853" y="6297974"/>
          <a:ext cx="6516151" cy="345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6922964-16C2-4712-BC9B-67269AA0341C}"/>
              </a:ext>
            </a:extLst>
          </p:cNvPr>
          <p:cNvSpPr txBox="1"/>
          <p:nvPr/>
        </p:nvSpPr>
        <p:spPr>
          <a:xfrm>
            <a:off x="1320799" y="1467336"/>
            <a:ext cx="5096625" cy="401007"/>
          </a:xfrm>
          <a:prstGeom prst="rect">
            <a:avLst/>
          </a:prstGeom>
          <a:noFill/>
        </p:spPr>
        <p:txBody>
          <a:bodyPr wrap="square">
            <a:spAutoFit/>
          </a:bodyPr>
          <a:lstStyle/>
          <a:p>
            <a:r>
              <a:rPr lang="en-CA" b="1" dirty="0">
                <a:solidFill>
                  <a:schemeClr val="accent4">
                    <a:lumMod val="60000"/>
                    <a:lumOff val="40000"/>
                  </a:schemeClr>
                </a:solidFill>
                <a:latin typeface="Arial" panose="020B0604020202020204" pitchFamily="34" charset="0"/>
                <a:cs typeface="Arial" panose="020B0604020202020204" pitchFamily="34" charset="0"/>
              </a:rPr>
              <a:t>Terms of Reference</a:t>
            </a:r>
            <a:endParaRPr lang="en-CA" dirty="0">
              <a:solidFill>
                <a:schemeClr val="accent4">
                  <a:lumMod val="60000"/>
                  <a:lumOff val="40000"/>
                </a:schemeClr>
              </a:solidFill>
            </a:endParaRPr>
          </a:p>
        </p:txBody>
      </p:sp>
      <p:sp>
        <p:nvSpPr>
          <p:cNvPr id="10" name="Arrow: Right 9">
            <a:extLst>
              <a:ext uri="{FF2B5EF4-FFF2-40B4-BE49-F238E27FC236}">
                <a16:creationId xmlns:a16="http://schemas.microsoft.com/office/drawing/2014/main" id="{BEA2842F-ED20-C276-D69D-2979B322637F}"/>
              </a:ext>
            </a:extLst>
          </p:cNvPr>
          <p:cNvSpPr/>
          <p:nvPr/>
        </p:nvSpPr>
        <p:spPr>
          <a:xfrm>
            <a:off x="282633" y="5519645"/>
            <a:ext cx="7248698" cy="1059047"/>
          </a:xfrm>
          <a:prstGeom prst="rightArrow">
            <a:avLst/>
          </a:prstGeom>
          <a:solidFill>
            <a:schemeClr val="accent6">
              <a:lumMod val="60000"/>
              <a:lumOff val="40000"/>
            </a:schemeClr>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descr="Quizzical burrowing owl looking forward">
            <a:extLst>
              <a:ext uri="{FF2B5EF4-FFF2-40B4-BE49-F238E27FC236}">
                <a16:creationId xmlns:a16="http://schemas.microsoft.com/office/drawing/2014/main" id="{8DFA2848-3C41-4B31-8671-566ECC8D1E4A}"/>
              </a:ext>
            </a:extLst>
          </p:cNvPr>
          <p:cNvPicPr>
            <a:picLocks noChangeAspect="1"/>
          </p:cNvPicPr>
          <p:nvPr/>
        </p:nvPicPr>
        <p:blipFill>
          <a:blip r:embed="rId8">
            <a:extLst>
              <a:ext uri="{28A0092B-C50C-407E-A947-70E740481C1C}">
                <a14:useLocalDpi xmlns:a14="http://schemas.microsoft.com/office/drawing/2010/main" val="0"/>
              </a:ext>
            </a:extLst>
          </a:blip>
          <a:srcRect t="869" b="869"/>
          <a:stretch/>
        </p:blipFill>
        <p:spPr>
          <a:xfrm>
            <a:off x="497800" y="2046381"/>
            <a:ext cx="2205934" cy="1666506"/>
          </a:xfrm>
          <a:prstGeom prst="ellipse">
            <a:avLst/>
          </a:prstGeom>
          <a:ln>
            <a:noFill/>
          </a:ln>
          <a:effectLst>
            <a:softEdge rad="112500"/>
          </a:effectLst>
        </p:spPr>
      </p:pic>
      <p:sp>
        <p:nvSpPr>
          <p:cNvPr id="2" name="Title 1">
            <a:extLst>
              <a:ext uri="{FF2B5EF4-FFF2-40B4-BE49-F238E27FC236}">
                <a16:creationId xmlns:a16="http://schemas.microsoft.com/office/drawing/2014/main" id="{08BC3EB6-CD3E-412B-8C79-ADCFFE8DC9D9}"/>
              </a:ext>
            </a:extLst>
          </p:cNvPr>
          <p:cNvSpPr>
            <a:spLocks noGrp="1"/>
          </p:cNvSpPr>
          <p:nvPr>
            <p:ph type="ctrTitle"/>
          </p:nvPr>
        </p:nvSpPr>
        <p:spPr>
          <a:xfrm>
            <a:off x="282633" y="217715"/>
            <a:ext cx="7248698" cy="1185714"/>
          </a:xfrm>
        </p:spPr>
        <p:txBody>
          <a:bodyPr>
            <a:noAutofit/>
          </a:bodyPr>
          <a:lstStyle/>
          <a:p>
            <a:r>
              <a:rPr lang="en-CA" sz="2200" b="1" dirty="0">
                <a:solidFill>
                  <a:srgbClr val="DB6413"/>
                </a:solidFill>
                <a:latin typeface="Arial" panose="020B0604020202020204" pitchFamily="34" charset="0"/>
                <a:cs typeface="Arial" panose="020B0604020202020204" pitchFamily="34" charset="0"/>
              </a:rPr>
              <a:t>Prairie Conservation Forum’s</a:t>
            </a:r>
            <a:br>
              <a:rPr lang="en-CA" sz="2200" b="1" dirty="0">
                <a:solidFill>
                  <a:srgbClr val="DB6413"/>
                </a:solidFill>
                <a:latin typeface="Arial" panose="020B0604020202020204" pitchFamily="34" charset="0"/>
                <a:cs typeface="Arial" panose="020B0604020202020204" pitchFamily="34" charset="0"/>
              </a:rPr>
            </a:br>
            <a:r>
              <a:rPr lang="en-CA" sz="2200" b="1" dirty="0">
                <a:solidFill>
                  <a:srgbClr val="DB6413"/>
                </a:solidFill>
                <a:latin typeface="Arial" panose="020B0604020202020204" pitchFamily="34" charset="0"/>
                <a:cs typeface="Arial" panose="020B0604020202020204" pitchFamily="34" charset="0"/>
              </a:rPr>
              <a:t>Grassland Species-at-risk </a:t>
            </a:r>
            <a:br>
              <a:rPr lang="en-CA" sz="2200" b="1" dirty="0">
                <a:solidFill>
                  <a:srgbClr val="DB6413"/>
                </a:solidFill>
                <a:latin typeface="Arial" panose="020B0604020202020204" pitchFamily="34" charset="0"/>
                <a:cs typeface="Arial" panose="020B0604020202020204" pitchFamily="34" charset="0"/>
              </a:rPr>
            </a:br>
            <a:r>
              <a:rPr lang="en-CA" sz="2200" b="1" dirty="0">
                <a:solidFill>
                  <a:srgbClr val="DB6413"/>
                </a:solidFill>
                <a:latin typeface="Arial" panose="020B0604020202020204" pitchFamily="34" charset="0"/>
                <a:cs typeface="Arial" panose="020B0604020202020204" pitchFamily="34" charset="0"/>
              </a:rPr>
              <a:t>Isolated Habitat Modelling Framework </a:t>
            </a:r>
          </a:p>
        </p:txBody>
      </p:sp>
      <p:cxnSp>
        <p:nvCxnSpPr>
          <p:cNvPr id="5" name="Straight Connector 4">
            <a:extLst>
              <a:ext uri="{FF2B5EF4-FFF2-40B4-BE49-F238E27FC236}">
                <a16:creationId xmlns:a16="http://schemas.microsoft.com/office/drawing/2014/main" id="{A43E65E1-88A1-4961-B047-EDF8954FBA09}"/>
              </a:ext>
            </a:extLst>
          </p:cNvPr>
          <p:cNvCxnSpPr>
            <a:cxnSpLocks/>
          </p:cNvCxnSpPr>
          <p:nvPr/>
        </p:nvCxnSpPr>
        <p:spPr>
          <a:xfrm>
            <a:off x="734427" y="1868398"/>
            <a:ext cx="318848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2FA5F75-30A5-494A-9B7B-177B8B8D0AF4}"/>
              </a:ext>
            </a:extLst>
          </p:cNvPr>
          <p:cNvSpPr txBox="1"/>
          <p:nvPr/>
        </p:nvSpPr>
        <p:spPr>
          <a:xfrm>
            <a:off x="680765" y="3778950"/>
            <a:ext cx="1845150" cy="400110"/>
          </a:xfrm>
          <a:prstGeom prst="rect">
            <a:avLst/>
          </a:prstGeom>
          <a:noFill/>
        </p:spPr>
        <p:txBody>
          <a:bodyPr wrap="square" rtlCol="0">
            <a:spAutoFit/>
          </a:bodyPr>
          <a:lstStyle/>
          <a:p>
            <a:pPr algn="ctr"/>
            <a:r>
              <a:rPr lang="en-CA" sz="1000" b="1" dirty="0">
                <a:solidFill>
                  <a:schemeClr val="tx1">
                    <a:lumMod val="65000"/>
                    <a:lumOff val="35000"/>
                  </a:schemeClr>
                </a:solidFill>
                <a:latin typeface="Courier New" panose="02070309020205020404" pitchFamily="49" charset="0"/>
                <a:cs typeface="Courier New" panose="02070309020205020404" pitchFamily="49" charset="0"/>
              </a:rPr>
              <a:t>Burrowing Owl</a:t>
            </a:r>
          </a:p>
          <a:p>
            <a:pPr algn="ctr"/>
            <a:r>
              <a:rPr lang="en-CA" sz="1000" b="1" i="1" dirty="0">
                <a:solidFill>
                  <a:schemeClr val="tx1">
                    <a:lumMod val="65000"/>
                    <a:lumOff val="35000"/>
                  </a:schemeClr>
                </a:solidFill>
                <a:latin typeface="Courier New" panose="02070309020205020404" pitchFamily="49" charset="0"/>
                <a:cs typeface="Courier New" panose="02070309020205020404" pitchFamily="49" charset="0"/>
              </a:rPr>
              <a:t>Endangered in Alberta</a:t>
            </a:r>
          </a:p>
        </p:txBody>
      </p:sp>
      <p:sp>
        <p:nvSpPr>
          <p:cNvPr id="14" name="TextBox 13">
            <a:extLst>
              <a:ext uri="{FF2B5EF4-FFF2-40B4-BE49-F238E27FC236}">
                <a16:creationId xmlns:a16="http://schemas.microsoft.com/office/drawing/2014/main" id="{A760ECDC-465C-137B-F70D-F6E76AFC41CC}"/>
              </a:ext>
            </a:extLst>
          </p:cNvPr>
          <p:cNvSpPr txBox="1"/>
          <p:nvPr/>
        </p:nvSpPr>
        <p:spPr>
          <a:xfrm>
            <a:off x="748147" y="5862580"/>
            <a:ext cx="5760720" cy="369332"/>
          </a:xfrm>
          <a:prstGeom prst="rect">
            <a:avLst/>
          </a:prstGeom>
          <a:noFill/>
        </p:spPr>
        <p:txBody>
          <a:bodyPr wrap="square" rtlCol="0">
            <a:spAutoFit/>
          </a:bodyPr>
          <a:lstStyle/>
          <a:p>
            <a:pPr algn="ctr"/>
            <a:r>
              <a:rPr lang="en-CA" sz="1800" dirty="0"/>
              <a:t>FRAMEWORK for map production &amp; management</a:t>
            </a:r>
          </a:p>
        </p:txBody>
      </p:sp>
      <p:sp>
        <p:nvSpPr>
          <p:cNvPr id="15" name="Subtitle 2">
            <a:extLst>
              <a:ext uri="{FF2B5EF4-FFF2-40B4-BE49-F238E27FC236}">
                <a16:creationId xmlns:a16="http://schemas.microsoft.com/office/drawing/2014/main" id="{E2E1139B-D291-6971-F9F1-ED8F4D3EAB3C}"/>
              </a:ext>
            </a:extLst>
          </p:cNvPr>
          <p:cNvSpPr txBox="1">
            <a:spLocks/>
          </p:cNvSpPr>
          <p:nvPr/>
        </p:nvSpPr>
        <p:spPr>
          <a:xfrm>
            <a:off x="2597419" y="1871104"/>
            <a:ext cx="4677181" cy="1551135"/>
          </a:xfrm>
          <a:prstGeom prst="rect">
            <a:avLst/>
          </a:prstGeom>
        </p:spPr>
        <p:txBody>
          <a:bodyPr vert="horz" lIns="91440" tIns="45720" rIns="91440" bIns="45720" numCol="1" spcCol="228600" rtlCol="0">
            <a:noAutofit/>
          </a:bodyPr>
          <a:lstStyle>
            <a:lvl1pPr marL="0" indent="0" algn="ctr" defTabSz="514350" rtl="0" eaLnBrk="1" latinLnBrk="0" hangingPunct="1">
              <a:lnSpc>
                <a:spcPct val="90000"/>
              </a:lnSpc>
              <a:spcBef>
                <a:spcPts val="563"/>
              </a:spcBef>
              <a:buFont typeface="Arial" panose="020B0604020202020204" pitchFamily="34" charset="0"/>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algn="just" defTabSz="914400">
              <a:lnSpc>
                <a:spcPct val="100000"/>
              </a:lnSpc>
              <a:spcBef>
                <a:spcPts val="0"/>
              </a:spcBef>
              <a:defRPr/>
            </a:pPr>
            <a:r>
              <a:rPr lang="en-CA" sz="1100" dirty="0">
                <a:latin typeface="Calibri" panose="020F0502020204030204" pitchFamily="34" charset="0"/>
                <a:ea typeface="Calibri" panose="020F0502020204030204" pitchFamily="34" charset="0"/>
                <a:cs typeface="Times New Roman" panose="02020603050405020304" pitchFamily="18" charset="0"/>
              </a:rPr>
              <a:t>The </a:t>
            </a:r>
            <a:r>
              <a:rPr lang="en-CA" sz="1100" i="1" dirty="0">
                <a:latin typeface="Calibri" panose="020F0502020204030204" pitchFamily="34" charset="0"/>
                <a:ea typeface="Calibri" panose="020F0502020204030204" pitchFamily="34" charset="0"/>
                <a:cs typeface="Times New Roman" panose="02020603050405020304" pitchFamily="18" charset="0"/>
              </a:rPr>
              <a:t>Framework</a:t>
            </a:r>
            <a:r>
              <a:rPr lang="en-CA" sz="1100" dirty="0">
                <a:latin typeface="Calibri" panose="020F0502020204030204" pitchFamily="34" charset="0"/>
                <a:ea typeface="Calibri" panose="020F0502020204030204" pitchFamily="34" charset="0"/>
                <a:cs typeface="Times New Roman" panose="02020603050405020304" pitchFamily="18" charset="0"/>
              </a:rPr>
              <a:t> includes standards for Mappers when completing a mapping project, as well as the PCF Board of Directors when managing multiple Mappers and multiple SAR. Standards within the </a:t>
            </a:r>
            <a:r>
              <a:rPr lang="en-CA" sz="1100" i="1" dirty="0">
                <a:latin typeface="Calibri" panose="020F0502020204030204" pitchFamily="34" charset="0"/>
                <a:ea typeface="Calibri" panose="020F0502020204030204" pitchFamily="34" charset="0"/>
                <a:cs typeface="Times New Roman" panose="02020603050405020304" pitchFamily="18" charset="0"/>
              </a:rPr>
              <a:t>Framework</a:t>
            </a:r>
            <a:r>
              <a:rPr lang="en-CA" sz="1100" dirty="0">
                <a:latin typeface="Calibri" panose="020F0502020204030204" pitchFamily="34" charset="0"/>
                <a:ea typeface="Calibri" panose="020F0502020204030204" pitchFamily="34" charset="0"/>
                <a:cs typeface="Times New Roman" panose="02020603050405020304" pitchFamily="18" charset="0"/>
              </a:rPr>
              <a:t> ensure due diligence is followed during all species mapping projects, as well as consistency with all output products. </a:t>
            </a:r>
          </a:p>
          <a:p>
            <a:pPr algn="just" defTabSz="914400">
              <a:lnSpc>
                <a:spcPct val="100000"/>
              </a:lnSpc>
              <a:spcBef>
                <a:spcPts val="0"/>
              </a:spcBef>
              <a:defRPr/>
            </a:pPr>
            <a:endParaRPr lang="en-CA" sz="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100" dirty="0"/>
              <a:t>To support this, the PCF has created a grassland species-at-risk isolated habitat mapping framework (</a:t>
            </a:r>
            <a:r>
              <a:rPr lang="en-US" sz="1100" i="1" dirty="0"/>
              <a:t>Framework</a:t>
            </a:r>
            <a:r>
              <a:rPr lang="en-US" sz="1100" dirty="0"/>
              <a:t>) that included:</a:t>
            </a:r>
          </a:p>
          <a:p>
            <a:pPr marL="115888" marR="0" lvl="0" indent="-1111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effectLst/>
                <a:latin typeface="Calibri" panose="020F0502020204030204" pitchFamily="34" charset="0"/>
                <a:ea typeface="Calibri" panose="020F0502020204030204" pitchFamily="34" charset="0"/>
                <a:cs typeface="Times New Roman" panose="02020603050405020304" pitchFamily="18" charset="0"/>
              </a:rPr>
              <a:t>Definitions of isolated habitat,</a:t>
            </a:r>
          </a:p>
          <a:p>
            <a:pPr marL="115888" marR="0" lvl="0" indent="-1111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effectLst/>
                <a:latin typeface="Calibri" panose="020F0502020204030204" pitchFamily="34" charset="0"/>
                <a:ea typeface="Calibri" panose="020F0502020204030204" pitchFamily="34" charset="0"/>
                <a:cs typeface="Times New Roman" panose="02020603050405020304" pitchFamily="18" charset="0"/>
              </a:rPr>
              <a:t>Priority list of grassland species-at-risk (SAR) in Alberta,</a:t>
            </a:r>
          </a:p>
          <a:p>
            <a:pPr marL="115888" marR="0" lvl="0" indent="-1111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effectLst/>
                <a:latin typeface="Calibri" panose="020F0502020204030204" pitchFamily="34" charset="0"/>
                <a:ea typeface="Calibri" panose="020F0502020204030204" pitchFamily="34" charset="0"/>
                <a:cs typeface="Times New Roman" panose="02020603050405020304" pitchFamily="18" charset="0"/>
              </a:rPr>
              <a:t>Standards for mapping isolated habitat,</a:t>
            </a:r>
          </a:p>
          <a:p>
            <a:pPr marL="115888" marR="0" lvl="0" indent="-1111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effectLst/>
                <a:latin typeface="Calibri" panose="020F0502020204030204" pitchFamily="34" charset="0"/>
                <a:ea typeface="Calibri" panose="020F0502020204030204" pitchFamily="34" charset="0"/>
                <a:cs typeface="Times New Roman" panose="02020603050405020304" pitchFamily="18" charset="0"/>
              </a:rPr>
              <a:t>A Quality Assurance process that ensures consistent documentation of data inputs, processing and outputs, so that the project can be duplicated by another Mapper, and </a:t>
            </a:r>
          </a:p>
          <a:p>
            <a:pPr marL="115888" marR="0" lvl="0" indent="-1111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effectLst/>
                <a:latin typeface="Calibri" panose="020F0502020204030204" pitchFamily="34" charset="0"/>
                <a:ea typeface="Calibri" panose="020F0502020204030204" pitchFamily="34" charset="0"/>
                <a:cs typeface="Times New Roman" panose="02020603050405020304" pitchFamily="18" charset="0"/>
              </a:rPr>
              <a:t>Mapper templates that provide detailed terms of reference/scope.</a:t>
            </a:r>
          </a:p>
          <a:p>
            <a:pPr algn="just" defTabSz="914400">
              <a:lnSpc>
                <a:spcPct val="100000"/>
              </a:lnSpc>
              <a:spcBef>
                <a:spcPts val="0"/>
              </a:spcBef>
              <a:defRPr/>
            </a:pPr>
            <a:endParaRPr lang="en-CA" sz="1100" dirty="0">
              <a:latin typeface="Calibri" panose="020F0502020204030204" pitchFamily="34" charset="0"/>
              <a:ea typeface="Calibri" panose="020F0502020204030204" pitchFamily="34" charset="0"/>
              <a:cs typeface="Times New Roman" panose="02020603050405020304" pitchFamily="18" charset="0"/>
            </a:endParaRPr>
          </a:p>
          <a:p>
            <a:pPr algn="just" defTabSz="914400">
              <a:lnSpc>
                <a:spcPct val="100000"/>
              </a:lnSpc>
              <a:spcBef>
                <a:spcPts val="0"/>
              </a:spcBef>
              <a:defRPr/>
            </a:pPr>
            <a:r>
              <a:rPr lang="en-CA" sz="1100" dirty="0">
                <a:latin typeface="Calibri" panose="020F0502020204030204" pitchFamily="34" charset="0"/>
                <a:ea typeface="Calibri" panose="020F0502020204030204" pitchFamily="34" charset="0"/>
                <a:cs typeface="Times New Roman" panose="02020603050405020304" pitchFamily="18" charset="0"/>
              </a:rPr>
              <a:t>From an organizational perspective, digital product standards reduce the liability of creating or distributing/sharing potentially sensitive information, such as that associated with SAR. Management of these issues includes post-production attribution, such as adding disclaimers and terms of use. Sensitive data needs to be presented in accordance with data sharing agreements, as well as potential issues with any recommendations provided in associated reports. </a:t>
            </a:r>
          </a:p>
          <a:p>
            <a:pPr algn="just"/>
            <a:r>
              <a:rPr lang="en-US" sz="1100" dirty="0"/>
              <a:t> </a:t>
            </a:r>
          </a:p>
        </p:txBody>
      </p:sp>
    </p:spTree>
    <p:extLst>
      <p:ext uri="{BB962C8B-B14F-4D97-AF65-F5344CB8AC3E}">
        <p14:creationId xmlns:p14="http://schemas.microsoft.com/office/powerpoint/2010/main" val="2760252288"/>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EC1213D-6627-5089-EF6F-93EA461CDFDA}"/>
              </a:ext>
            </a:extLst>
          </p:cNvPr>
          <p:cNvSpPr/>
          <p:nvPr/>
        </p:nvSpPr>
        <p:spPr>
          <a:xfrm>
            <a:off x="534356" y="877616"/>
            <a:ext cx="5797682" cy="6920664"/>
          </a:xfrm>
          <a:custGeom>
            <a:avLst/>
            <a:gdLst>
              <a:gd name="connsiteX0" fmla="*/ 4442981 w 4460234"/>
              <a:gd name="connsiteY0" fmla="*/ 17253 h 4554747"/>
              <a:gd name="connsiteX1" fmla="*/ 4391222 w 4460234"/>
              <a:gd name="connsiteY1" fmla="*/ 224287 h 4554747"/>
              <a:gd name="connsiteX2" fmla="*/ 4270453 w 4460234"/>
              <a:gd name="connsiteY2" fmla="*/ 379562 h 4554747"/>
              <a:gd name="connsiteX3" fmla="*/ 4184188 w 4460234"/>
              <a:gd name="connsiteY3" fmla="*/ 517585 h 4554747"/>
              <a:gd name="connsiteX4" fmla="*/ 4132430 w 4460234"/>
              <a:gd name="connsiteY4" fmla="*/ 552091 h 4554747"/>
              <a:gd name="connsiteX5" fmla="*/ 4097924 w 4460234"/>
              <a:gd name="connsiteY5" fmla="*/ 638355 h 4554747"/>
              <a:gd name="connsiteX6" fmla="*/ 4011660 w 4460234"/>
              <a:gd name="connsiteY6" fmla="*/ 759125 h 4554747"/>
              <a:gd name="connsiteX7" fmla="*/ 3925396 w 4460234"/>
              <a:gd name="connsiteY7" fmla="*/ 879894 h 4554747"/>
              <a:gd name="connsiteX8" fmla="*/ 3839132 w 4460234"/>
              <a:gd name="connsiteY8" fmla="*/ 931653 h 4554747"/>
              <a:gd name="connsiteX9" fmla="*/ 3545834 w 4460234"/>
              <a:gd name="connsiteY9" fmla="*/ 1224951 h 4554747"/>
              <a:gd name="connsiteX10" fmla="*/ 3407811 w 4460234"/>
              <a:gd name="connsiteY10" fmla="*/ 1259457 h 4554747"/>
              <a:gd name="connsiteX11" fmla="*/ 3252536 w 4460234"/>
              <a:gd name="connsiteY11" fmla="*/ 1293962 h 4554747"/>
              <a:gd name="connsiteX12" fmla="*/ 3045502 w 4460234"/>
              <a:gd name="connsiteY12" fmla="*/ 1345721 h 4554747"/>
              <a:gd name="connsiteX13" fmla="*/ 2959237 w 4460234"/>
              <a:gd name="connsiteY13" fmla="*/ 1397479 h 4554747"/>
              <a:gd name="connsiteX14" fmla="*/ 1975826 w 4460234"/>
              <a:gd name="connsiteY14" fmla="*/ 1345721 h 4554747"/>
              <a:gd name="connsiteX15" fmla="*/ 1113185 w 4460234"/>
              <a:gd name="connsiteY15" fmla="*/ 983411 h 4554747"/>
              <a:gd name="connsiteX16" fmla="*/ 819887 w 4460234"/>
              <a:gd name="connsiteY16" fmla="*/ 862642 h 4554747"/>
              <a:gd name="connsiteX17" fmla="*/ 543841 w 4460234"/>
              <a:gd name="connsiteY17" fmla="*/ 655608 h 4554747"/>
              <a:gd name="connsiteX18" fmla="*/ 457577 w 4460234"/>
              <a:gd name="connsiteY18" fmla="*/ 569343 h 4554747"/>
              <a:gd name="connsiteX19" fmla="*/ 371313 w 4460234"/>
              <a:gd name="connsiteY19" fmla="*/ 465826 h 4554747"/>
              <a:gd name="connsiteX20" fmla="*/ 388566 w 4460234"/>
              <a:gd name="connsiteY20" fmla="*/ 207034 h 4554747"/>
              <a:gd name="connsiteX21" fmla="*/ 733622 w 4460234"/>
              <a:gd name="connsiteY21" fmla="*/ 0 h 4554747"/>
              <a:gd name="connsiteX22" fmla="*/ 1044173 w 4460234"/>
              <a:gd name="connsiteY22" fmla="*/ 34506 h 4554747"/>
              <a:gd name="connsiteX23" fmla="*/ 1389230 w 4460234"/>
              <a:gd name="connsiteY23" fmla="*/ 189781 h 4554747"/>
              <a:gd name="connsiteX24" fmla="*/ 1406483 w 4460234"/>
              <a:gd name="connsiteY24" fmla="*/ 638355 h 4554747"/>
              <a:gd name="connsiteX25" fmla="*/ 1251207 w 4460234"/>
              <a:gd name="connsiteY25" fmla="*/ 983411 h 4554747"/>
              <a:gd name="connsiteX26" fmla="*/ 1182196 w 4460234"/>
              <a:gd name="connsiteY26" fmla="*/ 1069676 h 4554747"/>
              <a:gd name="connsiteX27" fmla="*/ 1130437 w 4460234"/>
              <a:gd name="connsiteY27" fmla="*/ 1155940 h 4554747"/>
              <a:gd name="connsiteX28" fmla="*/ 992415 w 4460234"/>
              <a:gd name="connsiteY28" fmla="*/ 1224951 h 4554747"/>
              <a:gd name="connsiteX29" fmla="*/ 750875 w 4460234"/>
              <a:gd name="connsiteY29" fmla="*/ 1397479 h 4554747"/>
              <a:gd name="connsiteX30" fmla="*/ 664611 w 4460234"/>
              <a:gd name="connsiteY30" fmla="*/ 1431985 h 4554747"/>
              <a:gd name="connsiteX31" fmla="*/ 423071 w 4460234"/>
              <a:gd name="connsiteY31" fmla="*/ 1621766 h 4554747"/>
              <a:gd name="connsiteX32" fmla="*/ 285049 w 4460234"/>
              <a:gd name="connsiteY32" fmla="*/ 1759789 h 4554747"/>
              <a:gd name="connsiteX33" fmla="*/ 112520 w 4460234"/>
              <a:gd name="connsiteY33" fmla="*/ 2001328 h 4554747"/>
              <a:gd name="connsiteX34" fmla="*/ 26256 w 4460234"/>
              <a:gd name="connsiteY34" fmla="*/ 2191110 h 4554747"/>
              <a:gd name="connsiteX35" fmla="*/ 26256 w 4460234"/>
              <a:gd name="connsiteY35" fmla="*/ 2674189 h 4554747"/>
              <a:gd name="connsiteX36" fmla="*/ 112520 w 4460234"/>
              <a:gd name="connsiteY36" fmla="*/ 2794959 h 4554747"/>
              <a:gd name="connsiteX37" fmla="*/ 250543 w 4460234"/>
              <a:gd name="connsiteY37" fmla="*/ 2950234 h 4554747"/>
              <a:gd name="connsiteX38" fmla="*/ 319554 w 4460234"/>
              <a:gd name="connsiteY38" fmla="*/ 3036498 h 4554747"/>
              <a:gd name="connsiteX39" fmla="*/ 405819 w 4460234"/>
              <a:gd name="connsiteY39" fmla="*/ 3105510 h 4554747"/>
              <a:gd name="connsiteX40" fmla="*/ 871645 w 4460234"/>
              <a:gd name="connsiteY40" fmla="*/ 3467819 h 4554747"/>
              <a:gd name="connsiteX41" fmla="*/ 1113185 w 4460234"/>
              <a:gd name="connsiteY41" fmla="*/ 3536830 h 4554747"/>
              <a:gd name="connsiteX42" fmla="*/ 1268460 w 4460234"/>
              <a:gd name="connsiteY42" fmla="*/ 3623094 h 4554747"/>
              <a:gd name="connsiteX43" fmla="*/ 1389230 w 4460234"/>
              <a:gd name="connsiteY43" fmla="*/ 3640347 h 4554747"/>
              <a:gd name="connsiteX44" fmla="*/ 1717034 w 4460234"/>
              <a:gd name="connsiteY44" fmla="*/ 3692106 h 4554747"/>
              <a:gd name="connsiteX45" fmla="*/ 2545170 w 4460234"/>
              <a:gd name="connsiteY45" fmla="*/ 3657600 h 4554747"/>
              <a:gd name="connsiteX46" fmla="*/ 2752203 w 4460234"/>
              <a:gd name="connsiteY46" fmla="*/ 3502325 h 4554747"/>
              <a:gd name="connsiteX47" fmla="*/ 3114513 w 4460234"/>
              <a:gd name="connsiteY47" fmla="*/ 3295291 h 4554747"/>
              <a:gd name="connsiteX48" fmla="*/ 3545834 w 4460234"/>
              <a:gd name="connsiteY48" fmla="*/ 2743200 h 4554747"/>
              <a:gd name="connsiteX49" fmla="*/ 3614845 w 4460234"/>
              <a:gd name="connsiteY49" fmla="*/ 2622430 h 4554747"/>
              <a:gd name="connsiteX50" fmla="*/ 3770120 w 4460234"/>
              <a:gd name="connsiteY50" fmla="*/ 2363638 h 4554747"/>
              <a:gd name="connsiteX51" fmla="*/ 3804626 w 4460234"/>
              <a:gd name="connsiteY51" fmla="*/ 2173857 h 4554747"/>
              <a:gd name="connsiteX52" fmla="*/ 3701109 w 4460234"/>
              <a:gd name="connsiteY52" fmla="*/ 1932317 h 4554747"/>
              <a:gd name="connsiteX53" fmla="*/ 3528581 w 4460234"/>
              <a:gd name="connsiteY53" fmla="*/ 1794294 h 4554747"/>
              <a:gd name="connsiteX54" fmla="*/ 3183524 w 4460234"/>
              <a:gd name="connsiteY54" fmla="*/ 1984076 h 4554747"/>
              <a:gd name="connsiteX55" fmla="*/ 3166271 w 4460234"/>
              <a:gd name="connsiteY55" fmla="*/ 2139351 h 4554747"/>
              <a:gd name="connsiteX56" fmla="*/ 3218030 w 4460234"/>
              <a:gd name="connsiteY56" fmla="*/ 2311879 h 4554747"/>
              <a:gd name="connsiteX57" fmla="*/ 3494075 w 4460234"/>
              <a:gd name="connsiteY57" fmla="*/ 2518913 h 4554747"/>
              <a:gd name="connsiteX58" fmla="*/ 3666603 w 4460234"/>
              <a:gd name="connsiteY58" fmla="*/ 2570672 h 4554747"/>
              <a:gd name="connsiteX59" fmla="*/ 3787373 w 4460234"/>
              <a:gd name="connsiteY59" fmla="*/ 2587925 h 4554747"/>
              <a:gd name="connsiteX60" fmla="*/ 4011660 w 4460234"/>
              <a:gd name="connsiteY60" fmla="*/ 2622430 h 4554747"/>
              <a:gd name="connsiteX61" fmla="*/ 4115177 w 4460234"/>
              <a:gd name="connsiteY61" fmla="*/ 2691442 h 4554747"/>
              <a:gd name="connsiteX62" fmla="*/ 4253200 w 4460234"/>
              <a:gd name="connsiteY62" fmla="*/ 2743200 h 4554747"/>
              <a:gd name="connsiteX63" fmla="*/ 4356717 w 4460234"/>
              <a:gd name="connsiteY63" fmla="*/ 2932981 h 4554747"/>
              <a:gd name="connsiteX64" fmla="*/ 4408475 w 4460234"/>
              <a:gd name="connsiteY64" fmla="*/ 3260785 h 4554747"/>
              <a:gd name="connsiteX65" fmla="*/ 4460234 w 4460234"/>
              <a:gd name="connsiteY65" fmla="*/ 3536830 h 4554747"/>
              <a:gd name="connsiteX66" fmla="*/ 4442981 w 4460234"/>
              <a:gd name="connsiteY66" fmla="*/ 3743864 h 4554747"/>
              <a:gd name="connsiteX67" fmla="*/ 4408475 w 4460234"/>
              <a:gd name="connsiteY67" fmla="*/ 3916393 h 4554747"/>
              <a:gd name="connsiteX68" fmla="*/ 4391222 w 4460234"/>
              <a:gd name="connsiteY68" fmla="*/ 4019910 h 4554747"/>
              <a:gd name="connsiteX69" fmla="*/ 4356717 w 4460234"/>
              <a:gd name="connsiteY69" fmla="*/ 4175185 h 4554747"/>
              <a:gd name="connsiteX70" fmla="*/ 4339464 w 4460234"/>
              <a:gd name="connsiteY70" fmla="*/ 4226943 h 4554747"/>
              <a:gd name="connsiteX71" fmla="*/ 4253200 w 4460234"/>
              <a:gd name="connsiteY71" fmla="*/ 4364966 h 4554747"/>
              <a:gd name="connsiteX72" fmla="*/ 4115177 w 4460234"/>
              <a:gd name="connsiteY72" fmla="*/ 4520242 h 4554747"/>
              <a:gd name="connsiteX73" fmla="*/ 4097924 w 4460234"/>
              <a:gd name="connsiteY73" fmla="*/ 4554747 h 4554747"/>
              <a:gd name="connsiteX0" fmla="*/ 4442981 w 4460234"/>
              <a:gd name="connsiteY0" fmla="*/ 17253 h 4554747"/>
              <a:gd name="connsiteX1" fmla="*/ 4391222 w 4460234"/>
              <a:gd name="connsiteY1" fmla="*/ 224287 h 4554747"/>
              <a:gd name="connsiteX2" fmla="*/ 4270453 w 4460234"/>
              <a:gd name="connsiteY2" fmla="*/ 379562 h 4554747"/>
              <a:gd name="connsiteX3" fmla="*/ 4184188 w 4460234"/>
              <a:gd name="connsiteY3" fmla="*/ 517585 h 4554747"/>
              <a:gd name="connsiteX4" fmla="*/ 4132430 w 4460234"/>
              <a:gd name="connsiteY4" fmla="*/ 552091 h 4554747"/>
              <a:gd name="connsiteX5" fmla="*/ 4097924 w 4460234"/>
              <a:gd name="connsiteY5" fmla="*/ 638355 h 4554747"/>
              <a:gd name="connsiteX6" fmla="*/ 4011660 w 4460234"/>
              <a:gd name="connsiteY6" fmla="*/ 759125 h 4554747"/>
              <a:gd name="connsiteX7" fmla="*/ 3925396 w 4460234"/>
              <a:gd name="connsiteY7" fmla="*/ 879894 h 4554747"/>
              <a:gd name="connsiteX8" fmla="*/ 3839132 w 4460234"/>
              <a:gd name="connsiteY8" fmla="*/ 931653 h 4554747"/>
              <a:gd name="connsiteX9" fmla="*/ 3545834 w 4460234"/>
              <a:gd name="connsiteY9" fmla="*/ 1224951 h 4554747"/>
              <a:gd name="connsiteX10" fmla="*/ 3407811 w 4460234"/>
              <a:gd name="connsiteY10" fmla="*/ 1259457 h 4554747"/>
              <a:gd name="connsiteX11" fmla="*/ 3252536 w 4460234"/>
              <a:gd name="connsiteY11" fmla="*/ 1293962 h 4554747"/>
              <a:gd name="connsiteX12" fmla="*/ 3045502 w 4460234"/>
              <a:gd name="connsiteY12" fmla="*/ 1345721 h 4554747"/>
              <a:gd name="connsiteX13" fmla="*/ 2959237 w 4460234"/>
              <a:gd name="connsiteY13" fmla="*/ 1397479 h 4554747"/>
              <a:gd name="connsiteX14" fmla="*/ 1975826 w 4460234"/>
              <a:gd name="connsiteY14" fmla="*/ 1345721 h 4554747"/>
              <a:gd name="connsiteX15" fmla="*/ 1113185 w 4460234"/>
              <a:gd name="connsiteY15" fmla="*/ 983411 h 4554747"/>
              <a:gd name="connsiteX16" fmla="*/ 819887 w 4460234"/>
              <a:gd name="connsiteY16" fmla="*/ 862642 h 4554747"/>
              <a:gd name="connsiteX17" fmla="*/ 543841 w 4460234"/>
              <a:gd name="connsiteY17" fmla="*/ 655608 h 4554747"/>
              <a:gd name="connsiteX18" fmla="*/ 457577 w 4460234"/>
              <a:gd name="connsiteY18" fmla="*/ 569343 h 4554747"/>
              <a:gd name="connsiteX19" fmla="*/ 371313 w 4460234"/>
              <a:gd name="connsiteY19" fmla="*/ 465826 h 4554747"/>
              <a:gd name="connsiteX20" fmla="*/ 388566 w 4460234"/>
              <a:gd name="connsiteY20" fmla="*/ 207034 h 4554747"/>
              <a:gd name="connsiteX21" fmla="*/ 733622 w 4460234"/>
              <a:gd name="connsiteY21" fmla="*/ 0 h 4554747"/>
              <a:gd name="connsiteX22" fmla="*/ 1044173 w 4460234"/>
              <a:gd name="connsiteY22" fmla="*/ 34506 h 4554747"/>
              <a:gd name="connsiteX23" fmla="*/ 1389230 w 4460234"/>
              <a:gd name="connsiteY23" fmla="*/ 189781 h 4554747"/>
              <a:gd name="connsiteX24" fmla="*/ 1406483 w 4460234"/>
              <a:gd name="connsiteY24" fmla="*/ 638355 h 4554747"/>
              <a:gd name="connsiteX25" fmla="*/ 1251207 w 4460234"/>
              <a:gd name="connsiteY25" fmla="*/ 983411 h 4554747"/>
              <a:gd name="connsiteX26" fmla="*/ 1182196 w 4460234"/>
              <a:gd name="connsiteY26" fmla="*/ 1069676 h 4554747"/>
              <a:gd name="connsiteX27" fmla="*/ 1130437 w 4460234"/>
              <a:gd name="connsiteY27" fmla="*/ 1155940 h 4554747"/>
              <a:gd name="connsiteX28" fmla="*/ 992415 w 4460234"/>
              <a:gd name="connsiteY28" fmla="*/ 1224951 h 4554747"/>
              <a:gd name="connsiteX29" fmla="*/ 750875 w 4460234"/>
              <a:gd name="connsiteY29" fmla="*/ 1397479 h 4554747"/>
              <a:gd name="connsiteX30" fmla="*/ 664611 w 4460234"/>
              <a:gd name="connsiteY30" fmla="*/ 1431985 h 4554747"/>
              <a:gd name="connsiteX31" fmla="*/ 423071 w 4460234"/>
              <a:gd name="connsiteY31" fmla="*/ 1621766 h 4554747"/>
              <a:gd name="connsiteX32" fmla="*/ 285049 w 4460234"/>
              <a:gd name="connsiteY32" fmla="*/ 1759789 h 4554747"/>
              <a:gd name="connsiteX33" fmla="*/ 112520 w 4460234"/>
              <a:gd name="connsiteY33" fmla="*/ 2001328 h 4554747"/>
              <a:gd name="connsiteX34" fmla="*/ 26256 w 4460234"/>
              <a:gd name="connsiteY34" fmla="*/ 2191110 h 4554747"/>
              <a:gd name="connsiteX35" fmla="*/ 26256 w 4460234"/>
              <a:gd name="connsiteY35" fmla="*/ 2674189 h 4554747"/>
              <a:gd name="connsiteX36" fmla="*/ 112520 w 4460234"/>
              <a:gd name="connsiteY36" fmla="*/ 2794959 h 4554747"/>
              <a:gd name="connsiteX37" fmla="*/ 250543 w 4460234"/>
              <a:gd name="connsiteY37" fmla="*/ 2950234 h 4554747"/>
              <a:gd name="connsiteX38" fmla="*/ 319554 w 4460234"/>
              <a:gd name="connsiteY38" fmla="*/ 3036498 h 4554747"/>
              <a:gd name="connsiteX39" fmla="*/ 405819 w 4460234"/>
              <a:gd name="connsiteY39" fmla="*/ 3105510 h 4554747"/>
              <a:gd name="connsiteX40" fmla="*/ 871645 w 4460234"/>
              <a:gd name="connsiteY40" fmla="*/ 3467819 h 4554747"/>
              <a:gd name="connsiteX41" fmla="*/ 1113185 w 4460234"/>
              <a:gd name="connsiteY41" fmla="*/ 3536830 h 4554747"/>
              <a:gd name="connsiteX42" fmla="*/ 1268460 w 4460234"/>
              <a:gd name="connsiteY42" fmla="*/ 3623094 h 4554747"/>
              <a:gd name="connsiteX43" fmla="*/ 1389230 w 4460234"/>
              <a:gd name="connsiteY43" fmla="*/ 3640347 h 4554747"/>
              <a:gd name="connsiteX44" fmla="*/ 1717034 w 4460234"/>
              <a:gd name="connsiteY44" fmla="*/ 3692106 h 4554747"/>
              <a:gd name="connsiteX45" fmla="*/ 2545170 w 4460234"/>
              <a:gd name="connsiteY45" fmla="*/ 3657600 h 4554747"/>
              <a:gd name="connsiteX46" fmla="*/ 2752203 w 4460234"/>
              <a:gd name="connsiteY46" fmla="*/ 3502325 h 4554747"/>
              <a:gd name="connsiteX47" fmla="*/ 3114513 w 4460234"/>
              <a:gd name="connsiteY47" fmla="*/ 3295291 h 4554747"/>
              <a:gd name="connsiteX48" fmla="*/ 3545834 w 4460234"/>
              <a:gd name="connsiteY48" fmla="*/ 2743200 h 4554747"/>
              <a:gd name="connsiteX49" fmla="*/ 3614845 w 4460234"/>
              <a:gd name="connsiteY49" fmla="*/ 2622430 h 4554747"/>
              <a:gd name="connsiteX50" fmla="*/ 3770120 w 4460234"/>
              <a:gd name="connsiteY50" fmla="*/ 2363638 h 4554747"/>
              <a:gd name="connsiteX51" fmla="*/ 3804626 w 4460234"/>
              <a:gd name="connsiteY51" fmla="*/ 2173857 h 4554747"/>
              <a:gd name="connsiteX52" fmla="*/ 3701109 w 4460234"/>
              <a:gd name="connsiteY52" fmla="*/ 1932317 h 4554747"/>
              <a:gd name="connsiteX53" fmla="*/ 3528581 w 4460234"/>
              <a:gd name="connsiteY53" fmla="*/ 1794294 h 4554747"/>
              <a:gd name="connsiteX54" fmla="*/ 3183524 w 4460234"/>
              <a:gd name="connsiteY54" fmla="*/ 1984076 h 4554747"/>
              <a:gd name="connsiteX55" fmla="*/ 3166271 w 4460234"/>
              <a:gd name="connsiteY55" fmla="*/ 2139351 h 4554747"/>
              <a:gd name="connsiteX56" fmla="*/ 3218030 w 4460234"/>
              <a:gd name="connsiteY56" fmla="*/ 2311879 h 4554747"/>
              <a:gd name="connsiteX57" fmla="*/ 3494075 w 4460234"/>
              <a:gd name="connsiteY57" fmla="*/ 2518913 h 4554747"/>
              <a:gd name="connsiteX58" fmla="*/ 3666603 w 4460234"/>
              <a:gd name="connsiteY58" fmla="*/ 2570672 h 4554747"/>
              <a:gd name="connsiteX59" fmla="*/ 3787373 w 4460234"/>
              <a:gd name="connsiteY59" fmla="*/ 2587925 h 4554747"/>
              <a:gd name="connsiteX60" fmla="*/ 4011660 w 4460234"/>
              <a:gd name="connsiteY60" fmla="*/ 2622430 h 4554747"/>
              <a:gd name="connsiteX61" fmla="*/ 4115177 w 4460234"/>
              <a:gd name="connsiteY61" fmla="*/ 2691442 h 4554747"/>
              <a:gd name="connsiteX62" fmla="*/ 4253200 w 4460234"/>
              <a:gd name="connsiteY62" fmla="*/ 2743200 h 4554747"/>
              <a:gd name="connsiteX63" fmla="*/ 4356717 w 4460234"/>
              <a:gd name="connsiteY63" fmla="*/ 2932981 h 4554747"/>
              <a:gd name="connsiteX64" fmla="*/ 4408475 w 4460234"/>
              <a:gd name="connsiteY64" fmla="*/ 3260785 h 4554747"/>
              <a:gd name="connsiteX65" fmla="*/ 4460234 w 4460234"/>
              <a:gd name="connsiteY65" fmla="*/ 3536830 h 4554747"/>
              <a:gd name="connsiteX66" fmla="*/ 4442981 w 4460234"/>
              <a:gd name="connsiteY66" fmla="*/ 3743864 h 4554747"/>
              <a:gd name="connsiteX67" fmla="*/ 4408475 w 4460234"/>
              <a:gd name="connsiteY67" fmla="*/ 3916393 h 4554747"/>
              <a:gd name="connsiteX68" fmla="*/ 4391222 w 4460234"/>
              <a:gd name="connsiteY68" fmla="*/ 4019910 h 4554747"/>
              <a:gd name="connsiteX69" fmla="*/ 4356717 w 4460234"/>
              <a:gd name="connsiteY69" fmla="*/ 4175185 h 4554747"/>
              <a:gd name="connsiteX70" fmla="*/ 4339464 w 4460234"/>
              <a:gd name="connsiteY70" fmla="*/ 4226943 h 4554747"/>
              <a:gd name="connsiteX71" fmla="*/ 4253200 w 4460234"/>
              <a:gd name="connsiteY71" fmla="*/ 4364966 h 4554747"/>
              <a:gd name="connsiteX72" fmla="*/ 4115177 w 4460234"/>
              <a:gd name="connsiteY72" fmla="*/ 4520242 h 4554747"/>
              <a:gd name="connsiteX73" fmla="*/ 4097924 w 4460234"/>
              <a:gd name="connsiteY73" fmla="*/ 4554747 h 4554747"/>
              <a:gd name="connsiteX0" fmla="*/ 4452261 w 4469762"/>
              <a:gd name="connsiteY0" fmla="*/ 17511 h 4555005"/>
              <a:gd name="connsiteX1" fmla="*/ 4400502 w 4469762"/>
              <a:gd name="connsiteY1" fmla="*/ 224545 h 4555005"/>
              <a:gd name="connsiteX2" fmla="*/ 4279733 w 4469762"/>
              <a:gd name="connsiteY2" fmla="*/ 379820 h 4555005"/>
              <a:gd name="connsiteX3" fmla="*/ 4193468 w 4469762"/>
              <a:gd name="connsiteY3" fmla="*/ 517843 h 4555005"/>
              <a:gd name="connsiteX4" fmla="*/ 4141710 w 4469762"/>
              <a:gd name="connsiteY4" fmla="*/ 552349 h 4555005"/>
              <a:gd name="connsiteX5" fmla="*/ 4107204 w 4469762"/>
              <a:gd name="connsiteY5" fmla="*/ 638613 h 4555005"/>
              <a:gd name="connsiteX6" fmla="*/ 4020940 w 4469762"/>
              <a:gd name="connsiteY6" fmla="*/ 759383 h 4555005"/>
              <a:gd name="connsiteX7" fmla="*/ 3934676 w 4469762"/>
              <a:gd name="connsiteY7" fmla="*/ 880152 h 4555005"/>
              <a:gd name="connsiteX8" fmla="*/ 3848412 w 4469762"/>
              <a:gd name="connsiteY8" fmla="*/ 931911 h 4555005"/>
              <a:gd name="connsiteX9" fmla="*/ 3555114 w 4469762"/>
              <a:gd name="connsiteY9" fmla="*/ 1225209 h 4555005"/>
              <a:gd name="connsiteX10" fmla="*/ 3417091 w 4469762"/>
              <a:gd name="connsiteY10" fmla="*/ 1259715 h 4555005"/>
              <a:gd name="connsiteX11" fmla="*/ 3261816 w 4469762"/>
              <a:gd name="connsiteY11" fmla="*/ 1294220 h 4555005"/>
              <a:gd name="connsiteX12" fmla="*/ 3054782 w 4469762"/>
              <a:gd name="connsiteY12" fmla="*/ 1345979 h 4555005"/>
              <a:gd name="connsiteX13" fmla="*/ 2968517 w 4469762"/>
              <a:gd name="connsiteY13" fmla="*/ 1397737 h 4555005"/>
              <a:gd name="connsiteX14" fmla="*/ 1985106 w 4469762"/>
              <a:gd name="connsiteY14" fmla="*/ 1345979 h 4555005"/>
              <a:gd name="connsiteX15" fmla="*/ 1122465 w 4469762"/>
              <a:gd name="connsiteY15" fmla="*/ 983669 h 4555005"/>
              <a:gd name="connsiteX16" fmla="*/ 829167 w 4469762"/>
              <a:gd name="connsiteY16" fmla="*/ 862900 h 4555005"/>
              <a:gd name="connsiteX17" fmla="*/ 553121 w 4469762"/>
              <a:gd name="connsiteY17" fmla="*/ 655866 h 4555005"/>
              <a:gd name="connsiteX18" fmla="*/ 466857 w 4469762"/>
              <a:gd name="connsiteY18" fmla="*/ 569601 h 4555005"/>
              <a:gd name="connsiteX19" fmla="*/ 380593 w 4469762"/>
              <a:gd name="connsiteY19" fmla="*/ 466084 h 4555005"/>
              <a:gd name="connsiteX20" fmla="*/ 397846 w 4469762"/>
              <a:gd name="connsiteY20" fmla="*/ 207292 h 4555005"/>
              <a:gd name="connsiteX21" fmla="*/ 742902 w 4469762"/>
              <a:gd name="connsiteY21" fmla="*/ 258 h 4555005"/>
              <a:gd name="connsiteX22" fmla="*/ 1053453 w 4469762"/>
              <a:gd name="connsiteY22" fmla="*/ 34764 h 4555005"/>
              <a:gd name="connsiteX23" fmla="*/ 1398510 w 4469762"/>
              <a:gd name="connsiteY23" fmla="*/ 190039 h 4555005"/>
              <a:gd name="connsiteX24" fmla="*/ 1415763 w 4469762"/>
              <a:gd name="connsiteY24" fmla="*/ 638613 h 4555005"/>
              <a:gd name="connsiteX25" fmla="*/ 1260487 w 4469762"/>
              <a:gd name="connsiteY25" fmla="*/ 983669 h 4555005"/>
              <a:gd name="connsiteX26" fmla="*/ 1191476 w 4469762"/>
              <a:gd name="connsiteY26" fmla="*/ 1069934 h 4555005"/>
              <a:gd name="connsiteX27" fmla="*/ 1139717 w 4469762"/>
              <a:gd name="connsiteY27" fmla="*/ 1156198 h 4555005"/>
              <a:gd name="connsiteX28" fmla="*/ 1001695 w 4469762"/>
              <a:gd name="connsiteY28" fmla="*/ 1225209 h 4555005"/>
              <a:gd name="connsiteX29" fmla="*/ 760155 w 4469762"/>
              <a:gd name="connsiteY29" fmla="*/ 1397737 h 4555005"/>
              <a:gd name="connsiteX30" fmla="*/ 673891 w 4469762"/>
              <a:gd name="connsiteY30" fmla="*/ 1432243 h 4555005"/>
              <a:gd name="connsiteX31" fmla="*/ 432351 w 4469762"/>
              <a:gd name="connsiteY31" fmla="*/ 1622024 h 4555005"/>
              <a:gd name="connsiteX32" fmla="*/ 294329 w 4469762"/>
              <a:gd name="connsiteY32" fmla="*/ 1760047 h 4555005"/>
              <a:gd name="connsiteX33" fmla="*/ 121800 w 4469762"/>
              <a:gd name="connsiteY33" fmla="*/ 2001586 h 4555005"/>
              <a:gd name="connsiteX34" fmla="*/ 35536 w 4469762"/>
              <a:gd name="connsiteY34" fmla="*/ 2191368 h 4555005"/>
              <a:gd name="connsiteX35" fmla="*/ 35536 w 4469762"/>
              <a:gd name="connsiteY35" fmla="*/ 2674447 h 4555005"/>
              <a:gd name="connsiteX36" fmla="*/ 121800 w 4469762"/>
              <a:gd name="connsiteY36" fmla="*/ 2795217 h 4555005"/>
              <a:gd name="connsiteX37" fmla="*/ 259823 w 4469762"/>
              <a:gd name="connsiteY37" fmla="*/ 2950492 h 4555005"/>
              <a:gd name="connsiteX38" fmla="*/ 328834 w 4469762"/>
              <a:gd name="connsiteY38" fmla="*/ 3036756 h 4555005"/>
              <a:gd name="connsiteX39" fmla="*/ 415099 w 4469762"/>
              <a:gd name="connsiteY39" fmla="*/ 3105768 h 4555005"/>
              <a:gd name="connsiteX40" fmla="*/ 880925 w 4469762"/>
              <a:gd name="connsiteY40" fmla="*/ 3468077 h 4555005"/>
              <a:gd name="connsiteX41" fmla="*/ 1122465 w 4469762"/>
              <a:gd name="connsiteY41" fmla="*/ 3537088 h 4555005"/>
              <a:gd name="connsiteX42" fmla="*/ 1277740 w 4469762"/>
              <a:gd name="connsiteY42" fmla="*/ 3623352 h 4555005"/>
              <a:gd name="connsiteX43" fmla="*/ 1398510 w 4469762"/>
              <a:gd name="connsiteY43" fmla="*/ 3640605 h 4555005"/>
              <a:gd name="connsiteX44" fmla="*/ 1726314 w 4469762"/>
              <a:gd name="connsiteY44" fmla="*/ 3692364 h 4555005"/>
              <a:gd name="connsiteX45" fmla="*/ 2554450 w 4469762"/>
              <a:gd name="connsiteY45" fmla="*/ 3657858 h 4555005"/>
              <a:gd name="connsiteX46" fmla="*/ 2761483 w 4469762"/>
              <a:gd name="connsiteY46" fmla="*/ 3502583 h 4555005"/>
              <a:gd name="connsiteX47" fmla="*/ 3123793 w 4469762"/>
              <a:gd name="connsiteY47" fmla="*/ 3295549 h 4555005"/>
              <a:gd name="connsiteX48" fmla="*/ 3555114 w 4469762"/>
              <a:gd name="connsiteY48" fmla="*/ 2743458 h 4555005"/>
              <a:gd name="connsiteX49" fmla="*/ 3624125 w 4469762"/>
              <a:gd name="connsiteY49" fmla="*/ 2622688 h 4555005"/>
              <a:gd name="connsiteX50" fmla="*/ 3779400 w 4469762"/>
              <a:gd name="connsiteY50" fmla="*/ 2363896 h 4555005"/>
              <a:gd name="connsiteX51" fmla="*/ 3813906 w 4469762"/>
              <a:gd name="connsiteY51" fmla="*/ 2174115 h 4555005"/>
              <a:gd name="connsiteX52" fmla="*/ 3710389 w 4469762"/>
              <a:gd name="connsiteY52" fmla="*/ 1932575 h 4555005"/>
              <a:gd name="connsiteX53" fmla="*/ 3537861 w 4469762"/>
              <a:gd name="connsiteY53" fmla="*/ 1794552 h 4555005"/>
              <a:gd name="connsiteX54" fmla="*/ 3192804 w 4469762"/>
              <a:gd name="connsiteY54" fmla="*/ 1984334 h 4555005"/>
              <a:gd name="connsiteX55" fmla="*/ 3175551 w 4469762"/>
              <a:gd name="connsiteY55" fmla="*/ 2139609 h 4555005"/>
              <a:gd name="connsiteX56" fmla="*/ 3227310 w 4469762"/>
              <a:gd name="connsiteY56" fmla="*/ 2312137 h 4555005"/>
              <a:gd name="connsiteX57" fmla="*/ 3503355 w 4469762"/>
              <a:gd name="connsiteY57" fmla="*/ 2519171 h 4555005"/>
              <a:gd name="connsiteX58" fmla="*/ 3675883 w 4469762"/>
              <a:gd name="connsiteY58" fmla="*/ 2570930 h 4555005"/>
              <a:gd name="connsiteX59" fmla="*/ 3796653 w 4469762"/>
              <a:gd name="connsiteY59" fmla="*/ 2588183 h 4555005"/>
              <a:gd name="connsiteX60" fmla="*/ 4020940 w 4469762"/>
              <a:gd name="connsiteY60" fmla="*/ 2622688 h 4555005"/>
              <a:gd name="connsiteX61" fmla="*/ 4124457 w 4469762"/>
              <a:gd name="connsiteY61" fmla="*/ 2691700 h 4555005"/>
              <a:gd name="connsiteX62" fmla="*/ 4262480 w 4469762"/>
              <a:gd name="connsiteY62" fmla="*/ 2743458 h 4555005"/>
              <a:gd name="connsiteX63" fmla="*/ 4365997 w 4469762"/>
              <a:gd name="connsiteY63" fmla="*/ 2933239 h 4555005"/>
              <a:gd name="connsiteX64" fmla="*/ 4417755 w 4469762"/>
              <a:gd name="connsiteY64" fmla="*/ 3261043 h 4555005"/>
              <a:gd name="connsiteX65" fmla="*/ 4469514 w 4469762"/>
              <a:gd name="connsiteY65" fmla="*/ 3537088 h 4555005"/>
              <a:gd name="connsiteX66" fmla="*/ 4452261 w 4469762"/>
              <a:gd name="connsiteY66" fmla="*/ 3744122 h 4555005"/>
              <a:gd name="connsiteX67" fmla="*/ 4417755 w 4469762"/>
              <a:gd name="connsiteY67" fmla="*/ 3916651 h 4555005"/>
              <a:gd name="connsiteX68" fmla="*/ 4400502 w 4469762"/>
              <a:gd name="connsiteY68" fmla="*/ 4020168 h 4555005"/>
              <a:gd name="connsiteX69" fmla="*/ 4365997 w 4469762"/>
              <a:gd name="connsiteY69" fmla="*/ 4175443 h 4555005"/>
              <a:gd name="connsiteX70" fmla="*/ 4348744 w 4469762"/>
              <a:gd name="connsiteY70" fmla="*/ 4227201 h 4555005"/>
              <a:gd name="connsiteX71" fmla="*/ 4262480 w 4469762"/>
              <a:gd name="connsiteY71" fmla="*/ 4365224 h 4555005"/>
              <a:gd name="connsiteX72" fmla="*/ 4124457 w 4469762"/>
              <a:gd name="connsiteY72" fmla="*/ 4520500 h 4555005"/>
              <a:gd name="connsiteX73" fmla="*/ 4107204 w 4469762"/>
              <a:gd name="connsiteY73" fmla="*/ 4555005 h 4555005"/>
              <a:gd name="connsiteX0" fmla="*/ 4452261 w 4469762"/>
              <a:gd name="connsiteY0" fmla="*/ 17511 h 4555005"/>
              <a:gd name="connsiteX1" fmla="*/ 4400502 w 4469762"/>
              <a:gd name="connsiteY1" fmla="*/ 224545 h 4555005"/>
              <a:gd name="connsiteX2" fmla="*/ 4279733 w 4469762"/>
              <a:gd name="connsiteY2" fmla="*/ 379820 h 4555005"/>
              <a:gd name="connsiteX3" fmla="*/ 4193468 w 4469762"/>
              <a:gd name="connsiteY3" fmla="*/ 517843 h 4555005"/>
              <a:gd name="connsiteX4" fmla="*/ 4141710 w 4469762"/>
              <a:gd name="connsiteY4" fmla="*/ 552349 h 4555005"/>
              <a:gd name="connsiteX5" fmla="*/ 4107204 w 4469762"/>
              <a:gd name="connsiteY5" fmla="*/ 638613 h 4555005"/>
              <a:gd name="connsiteX6" fmla="*/ 4020940 w 4469762"/>
              <a:gd name="connsiteY6" fmla="*/ 759383 h 4555005"/>
              <a:gd name="connsiteX7" fmla="*/ 3934676 w 4469762"/>
              <a:gd name="connsiteY7" fmla="*/ 880152 h 4555005"/>
              <a:gd name="connsiteX8" fmla="*/ 3848412 w 4469762"/>
              <a:gd name="connsiteY8" fmla="*/ 931911 h 4555005"/>
              <a:gd name="connsiteX9" fmla="*/ 3555114 w 4469762"/>
              <a:gd name="connsiteY9" fmla="*/ 1225209 h 4555005"/>
              <a:gd name="connsiteX10" fmla="*/ 3417091 w 4469762"/>
              <a:gd name="connsiteY10" fmla="*/ 1259715 h 4555005"/>
              <a:gd name="connsiteX11" fmla="*/ 3261816 w 4469762"/>
              <a:gd name="connsiteY11" fmla="*/ 1294220 h 4555005"/>
              <a:gd name="connsiteX12" fmla="*/ 3054782 w 4469762"/>
              <a:gd name="connsiteY12" fmla="*/ 1345979 h 4555005"/>
              <a:gd name="connsiteX13" fmla="*/ 2968517 w 4469762"/>
              <a:gd name="connsiteY13" fmla="*/ 1397737 h 4555005"/>
              <a:gd name="connsiteX14" fmla="*/ 1985106 w 4469762"/>
              <a:gd name="connsiteY14" fmla="*/ 1345979 h 4555005"/>
              <a:gd name="connsiteX15" fmla="*/ 1122465 w 4469762"/>
              <a:gd name="connsiteY15" fmla="*/ 983669 h 4555005"/>
              <a:gd name="connsiteX16" fmla="*/ 829167 w 4469762"/>
              <a:gd name="connsiteY16" fmla="*/ 862900 h 4555005"/>
              <a:gd name="connsiteX17" fmla="*/ 553121 w 4469762"/>
              <a:gd name="connsiteY17" fmla="*/ 655866 h 4555005"/>
              <a:gd name="connsiteX18" fmla="*/ 466857 w 4469762"/>
              <a:gd name="connsiteY18" fmla="*/ 569601 h 4555005"/>
              <a:gd name="connsiteX19" fmla="*/ 380593 w 4469762"/>
              <a:gd name="connsiteY19" fmla="*/ 466084 h 4555005"/>
              <a:gd name="connsiteX20" fmla="*/ 397846 w 4469762"/>
              <a:gd name="connsiteY20" fmla="*/ 207292 h 4555005"/>
              <a:gd name="connsiteX21" fmla="*/ 742902 w 4469762"/>
              <a:gd name="connsiteY21" fmla="*/ 258 h 4555005"/>
              <a:gd name="connsiteX22" fmla="*/ 1053453 w 4469762"/>
              <a:gd name="connsiteY22" fmla="*/ 34764 h 4555005"/>
              <a:gd name="connsiteX23" fmla="*/ 1398510 w 4469762"/>
              <a:gd name="connsiteY23" fmla="*/ 190039 h 4555005"/>
              <a:gd name="connsiteX24" fmla="*/ 1415763 w 4469762"/>
              <a:gd name="connsiteY24" fmla="*/ 638613 h 4555005"/>
              <a:gd name="connsiteX25" fmla="*/ 1260487 w 4469762"/>
              <a:gd name="connsiteY25" fmla="*/ 983669 h 4555005"/>
              <a:gd name="connsiteX26" fmla="*/ 1191476 w 4469762"/>
              <a:gd name="connsiteY26" fmla="*/ 1069934 h 4555005"/>
              <a:gd name="connsiteX27" fmla="*/ 1139717 w 4469762"/>
              <a:gd name="connsiteY27" fmla="*/ 1156198 h 4555005"/>
              <a:gd name="connsiteX28" fmla="*/ 1001695 w 4469762"/>
              <a:gd name="connsiteY28" fmla="*/ 1225209 h 4555005"/>
              <a:gd name="connsiteX29" fmla="*/ 760155 w 4469762"/>
              <a:gd name="connsiteY29" fmla="*/ 1397737 h 4555005"/>
              <a:gd name="connsiteX30" fmla="*/ 673891 w 4469762"/>
              <a:gd name="connsiteY30" fmla="*/ 1432243 h 4555005"/>
              <a:gd name="connsiteX31" fmla="*/ 432351 w 4469762"/>
              <a:gd name="connsiteY31" fmla="*/ 1622024 h 4555005"/>
              <a:gd name="connsiteX32" fmla="*/ 294329 w 4469762"/>
              <a:gd name="connsiteY32" fmla="*/ 1760047 h 4555005"/>
              <a:gd name="connsiteX33" fmla="*/ 121800 w 4469762"/>
              <a:gd name="connsiteY33" fmla="*/ 2001586 h 4555005"/>
              <a:gd name="connsiteX34" fmla="*/ 35536 w 4469762"/>
              <a:gd name="connsiteY34" fmla="*/ 2191368 h 4555005"/>
              <a:gd name="connsiteX35" fmla="*/ 35536 w 4469762"/>
              <a:gd name="connsiteY35" fmla="*/ 2674447 h 4555005"/>
              <a:gd name="connsiteX36" fmla="*/ 121800 w 4469762"/>
              <a:gd name="connsiteY36" fmla="*/ 2795217 h 4555005"/>
              <a:gd name="connsiteX37" fmla="*/ 259823 w 4469762"/>
              <a:gd name="connsiteY37" fmla="*/ 2950492 h 4555005"/>
              <a:gd name="connsiteX38" fmla="*/ 328834 w 4469762"/>
              <a:gd name="connsiteY38" fmla="*/ 3036756 h 4555005"/>
              <a:gd name="connsiteX39" fmla="*/ 415099 w 4469762"/>
              <a:gd name="connsiteY39" fmla="*/ 3105768 h 4555005"/>
              <a:gd name="connsiteX40" fmla="*/ 880925 w 4469762"/>
              <a:gd name="connsiteY40" fmla="*/ 3468077 h 4555005"/>
              <a:gd name="connsiteX41" fmla="*/ 1122465 w 4469762"/>
              <a:gd name="connsiteY41" fmla="*/ 3537088 h 4555005"/>
              <a:gd name="connsiteX42" fmla="*/ 1277740 w 4469762"/>
              <a:gd name="connsiteY42" fmla="*/ 3623352 h 4555005"/>
              <a:gd name="connsiteX43" fmla="*/ 1398510 w 4469762"/>
              <a:gd name="connsiteY43" fmla="*/ 3640605 h 4555005"/>
              <a:gd name="connsiteX44" fmla="*/ 1726314 w 4469762"/>
              <a:gd name="connsiteY44" fmla="*/ 3692364 h 4555005"/>
              <a:gd name="connsiteX45" fmla="*/ 2554450 w 4469762"/>
              <a:gd name="connsiteY45" fmla="*/ 3657858 h 4555005"/>
              <a:gd name="connsiteX46" fmla="*/ 2761483 w 4469762"/>
              <a:gd name="connsiteY46" fmla="*/ 3502583 h 4555005"/>
              <a:gd name="connsiteX47" fmla="*/ 3123793 w 4469762"/>
              <a:gd name="connsiteY47" fmla="*/ 3295549 h 4555005"/>
              <a:gd name="connsiteX48" fmla="*/ 3555114 w 4469762"/>
              <a:gd name="connsiteY48" fmla="*/ 2743458 h 4555005"/>
              <a:gd name="connsiteX49" fmla="*/ 3624125 w 4469762"/>
              <a:gd name="connsiteY49" fmla="*/ 2622688 h 4555005"/>
              <a:gd name="connsiteX50" fmla="*/ 3779400 w 4469762"/>
              <a:gd name="connsiteY50" fmla="*/ 2363896 h 4555005"/>
              <a:gd name="connsiteX51" fmla="*/ 3813906 w 4469762"/>
              <a:gd name="connsiteY51" fmla="*/ 2174115 h 4555005"/>
              <a:gd name="connsiteX52" fmla="*/ 3710389 w 4469762"/>
              <a:gd name="connsiteY52" fmla="*/ 1932575 h 4555005"/>
              <a:gd name="connsiteX53" fmla="*/ 3537861 w 4469762"/>
              <a:gd name="connsiteY53" fmla="*/ 1794552 h 4555005"/>
              <a:gd name="connsiteX54" fmla="*/ 3192804 w 4469762"/>
              <a:gd name="connsiteY54" fmla="*/ 1984334 h 4555005"/>
              <a:gd name="connsiteX55" fmla="*/ 3175551 w 4469762"/>
              <a:gd name="connsiteY55" fmla="*/ 2139609 h 4555005"/>
              <a:gd name="connsiteX56" fmla="*/ 3227310 w 4469762"/>
              <a:gd name="connsiteY56" fmla="*/ 2312137 h 4555005"/>
              <a:gd name="connsiteX57" fmla="*/ 3503355 w 4469762"/>
              <a:gd name="connsiteY57" fmla="*/ 2519171 h 4555005"/>
              <a:gd name="connsiteX58" fmla="*/ 3675883 w 4469762"/>
              <a:gd name="connsiteY58" fmla="*/ 2570930 h 4555005"/>
              <a:gd name="connsiteX59" fmla="*/ 3796653 w 4469762"/>
              <a:gd name="connsiteY59" fmla="*/ 2588183 h 4555005"/>
              <a:gd name="connsiteX60" fmla="*/ 4020940 w 4469762"/>
              <a:gd name="connsiteY60" fmla="*/ 2622688 h 4555005"/>
              <a:gd name="connsiteX61" fmla="*/ 4124457 w 4469762"/>
              <a:gd name="connsiteY61" fmla="*/ 2691700 h 4555005"/>
              <a:gd name="connsiteX62" fmla="*/ 4262480 w 4469762"/>
              <a:gd name="connsiteY62" fmla="*/ 2743458 h 4555005"/>
              <a:gd name="connsiteX63" fmla="*/ 4365997 w 4469762"/>
              <a:gd name="connsiteY63" fmla="*/ 2933239 h 4555005"/>
              <a:gd name="connsiteX64" fmla="*/ 4417755 w 4469762"/>
              <a:gd name="connsiteY64" fmla="*/ 3261043 h 4555005"/>
              <a:gd name="connsiteX65" fmla="*/ 4469514 w 4469762"/>
              <a:gd name="connsiteY65" fmla="*/ 3537088 h 4555005"/>
              <a:gd name="connsiteX66" fmla="*/ 4452261 w 4469762"/>
              <a:gd name="connsiteY66" fmla="*/ 3744122 h 4555005"/>
              <a:gd name="connsiteX67" fmla="*/ 4417755 w 4469762"/>
              <a:gd name="connsiteY67" fmla="*/ 3916651 h 4555005"/>
              <a:gd name="connsiteX68" fmla="*/ 4400502 w 4469762"/>
              <a:gd name="connsiteY68" fmla="*/ 4020168 h 4555005"/>
              <a:gd name="connsiteX69" fmla="*/ 4365997 w 4469762"/>
              <a:gd name="connsiteY69" fmla="*/ 4175443 h 4555005"/>
              <a:gd name="connsiteX70" fmla="*/ 4348744 w 4469762"/>
              <a:gd name="connsiteY70" fmla="*/ 4227201 h 4555005"/>
              <a:gd name="connsiteX71" fmla="*/ 4262480 w 4469762"/>
              <a:gd name="connsiteY71" fmla="*/ 4365224 h 4555005"/>
              <a:gd name="connsiteX72" fmla="*/ 4124457 w 4469762"/>
              <a:gd name="connsiteY72" fmla="*/ 4520500 h 4555005"/>
              <a:gd name="connsiteX73" fmla="*/ 4107204 w 4469762"/>
              <a:gd name="connsiteY73" fmla="*/ 4555005 h 4555005"/>
              <a:gd name="connsiteX0" fmla="*/ 4452261 w 4469762"/>
              <a:gd name="connsiteY0" fmla="*/ 17511 h 4555005"/>
              <a:gd name="connsiteX1" fmla="*/ 4400502 w 4469762"/>
              <a:gd name="connsiteY1" fmla="*/ 224545 h 4555005"/>
              <a:gd name="connsiteX2" fmla="*/ 4279733 w 4469762"/>
              <a:gd name="connsiteY2" fmla="*/ 379820 h 4555005"/>
              <a:gd name="connsiteX3" fmla="*/ 4193468 w 4469762"/>
              <a:gd name="connsiteY3" fmla="*/ 517843 h 4555005"/>
              <a:gd name="connsiteX4" fmla="*/ 4141710 w 4469762"/>
              <a:gd name="connsiteY4" fmla="*/ 552349 h 4555005"/>
              <a:gd name="connsiteX5" fmla="*/ 4107204 w 4469762"/>
              <a:gd name="connsiteY5" fmla="*/ 638613 h 4555005"/>
              <a:gd name="connsiteX6" fmla="*/ 4020940 w 4469762"/>
              <a:gd name="connsiteY6" fmla="*/ 759383 h 4555005"/>
              <a:gd name="connsiteX7" fmla="*/ 3934676 w 4469762"/>
              <a:gd name="connsiteY7" fmla="*/ 880152 h 4555005"/>
              <a:gd name="connsiteX8" fmla="*/ 3848412 w 4469762"/>
              <a:gd name="connsiteY8" fmla="*/ 931911 h 4555005"/>
              <a:gd name="connsiteX9" fmla="*/ 3555114 w 4469762"/>
              <a:gd name="connsiteY9" fmla="*/ 1225209 h 4555005"/>
              <a:gd name="connsiteX10" fmla="*/ 3417091 w 4469762"/>
              <a:gd name="connsiteY10" fmla="*/ 1259715 h 4555005"/>
              <a:gd name="connsiteX11" fmla="*/ 3261816 w 4469762"/>
              <a:gd name="connsiteY11" fmla="*/ 1294220 h 4555005"/>
              <a:gd name="connsiteX12" fmla="*/ 3054782 w 4469762"/>
              <a:gd name="connsiteY12" fmla="*/ 1345979 h 4555005"/>
              <a:gd name="connsiteX13" fmla="*/ 2968517 w 4469762"/>
              <a:gd name="connsiteY13" fmla="*/ 1397737 h 4555005"/>
              <a:gd name="connsiteX14" fmla="*/ 1985106 w 4469762"/>
              <a:gd name="connsiteY14" fmla="*/ 1345979 h 4555005"/>
              <a:gd name="connsiteX15" fmla="*/ 1122465 w 4469762"/>
              <a:gd name="connsiteY15" fmla="*/ 983669 h 4555005"/>
              <a:gd name="connsiteX16" fmla="*/ 829167 w 4469762"/>
              <a:gd name="connsiteY16" fmla="*/ 862900 h 4555005"/>
              <a:gd name="connsiteX17" fmla="*/ 553121 w 4469762"/>
              <a:gd name="connsiteY17" fmla="*/ 655866 h 4555005"/>
              <a:gd name="connsiteX18" fmla="*/ 466857 w 4469762"/>
              <a:gd name="connsiteY18" fmla="*/ 569601 h 4555005"/>
              <a:gd name="connsiteX19" fmla="*/ 380593 w 4469762"/>
              <a:gd name="connsiteY19" fmla="*/ 466084 h 4555005"/>
              <a:gd name="connsiteX20" fmla="*/ 397846 w 4469762"/>
              <a:gd name="connsiteY20" fmla="*/ 207292 h 4555005"/>
              <a:gd name="connsiteX21" fmla="*/ 742902 w 4469762"/>
              <a:gd name="connsiteY21" fmla="*/ 258 h 4555005"/>
              <a:gd name="connsiteX22" fmla="*/ 1053453 w 4469762"/>
              <a:gd name="connsiteY22" fmla="*/ 34764 h 4555005"/>
              <a:gd name="connsiteX23" fmla="*/ 1398510 w 4469762"/>
              <a:gd name="connsiteY23" fmla="*/ 190039 h 4555005"/>
              <a:gd name="connsiteX24" fmla="*/ 1415763 w 4469762"/>
              <a:gd name="connsiteY24" fmla="*/ 638613 h 4555005"/>
              <a:gd name="connsiteX25" fmla="*/ 1260487 w 4469762"/>
              <a:gd name="connsiteY25" fmla="*/ 983669 h 4555005"/>
              <a:gd name="connsiteX26" fmla="*/ 1191476 w 4469762"/>
              <a:gd name="connsiteY26" fmla="*/ 1069934 h 4555005"/>
              <a:gd name="connsiteX27" fmla="*/ 1139717 w 4469762"/>
              <a:gd name="connsiteY27" fmla="*/ 1156198 h 4555005"/>
              <a:gd name="connsiteX28" fmla="*/ 1001695 w 4469762"/>
              <a:gd name="connsiteY28" fmla="*/ 1225209 h 4555005"/>
              <a:gd name="connsiteX29" fmla="*/ 760155 w 4469762"/>
              <a:gd name="connsiteY29" fmla="*/ 1397737 h 4555005"/>
              <a:gd name="connsiteX30" fmla="*/ 673891 w 4469762"/>
              <a:gd name="connsiteY30" fmla="*/ 1432243 h 4555005"/>
              <a:gd name="connsiteX31" fmla="*/ 432351 w 4469762"/>
              <a:gd name="connsiteY31" fmla="*/ 1622024 h 4555005"/>
              <a:gd name="connsiteX32" fmla="*/ 294329 w 4469762"/>
              <a:gd name="connsiteY32" fmla="*/ 1760047 h 4555005"/>
              <a:gd name="connsiteX33" fmla="*/ 121800 w 4469762"/>
              <a:gd name="connsiteY33" fmla="*/ 2001586 h 4555005"/>
              <a:gd name="connsiteX34" fmla="*/ 35536 w 4469762"/>
              <a:gd name="connsiteY34" fmla="*/ 2191368 h 4555005"/>
              <a:gd name="connsiteX35" fmla="*/ 35536 w 4469762"/>
              <a:gd name="connsiteY35" fmla="*/ 2674447 h 4555005"/>
              <a:gd name="connsiteX36" fmla="*/ 121800 w 4469762"/>
              <a:gd name="connsiteY36" fmla="*/ 2795217 h 4555005"/>
              <a:gd name="connsiteX37" fmla="*/ 259823 w 4469762"/>
              <a:gd name="connsiteY37" fmla="*/ 2950492 h 4555005"/>
              <a:gd name="connsiteX38" fmla="*/ 328834 w 4469762"/>
              <a:gd name="connsiteY38" fmla="*/ 3036756 h 4555005"/>
              <a:gd name="connsiteX39" fmla="*/ 415099 w 4469762"/>
              <a:gd name="connsiteY39" fmla="*/ 3105768 h 4555005"/>
              <a:gd name="connsiteX40" fmla="*/ 880925 w 4469762"/>
              <a:gd name="connsiteY40" fmla="*/ 3468077 h 4555005"/>
              <a:gd name="connsiteX41" fmla="*/ 1122465 w 4469762"/>
              <a:gd name="connsiteY41" fmla="*/ 3537088 h 4555005"/>
              <a:gd name="connsiteX42" fmla="*/ 1277740 w 4469762"/>
              <a:gd name="connsiteY42" fmla="*/ 3623352 h 4555005"/>
              <a:gd name="connsiteX43" fmla="*/ 1398510 w 4469762"/>
              <a:gd name="connsiteY43" fmla="*/ 3640605 h 4555005"/>
              <a:gd name="connsiteX44" fmla="*/ 1726314 w 4469762"/>
              <a:gd name="connsiteY44" fmla="*/ 3692364 h 4555005"/>
              <a:gd name="connsiteX45" fmla="*/ 2554450 w 4469762"/>
              <a:gd name="connsiteY45" fmla="*/ 3657858 h 4555005"/>
              <a:gd name="connsiteX46" fmla="*/ 2761483 w 4469762"/>
              <a:gd name="connsiteY46" fmla="*/ 3502583 h 4555005"/>
              <a:gd name="connsiteX47" fmla="*/ 3123793 w 4469762"/>
              <a:gd name="connsiteY47" fmla="*/ 3295549 h 4555005"/>
              <a:gd name="connsiteX48" fmla="*/ 3555114 w 4469762"/>
              <a:gd name="connsiteY48" fmla="*/ 2743458 h 4555005"/>
              <a:gd name="connsiteX49" fmla="*/ 3624125 w 4469762"/>
              <a:gd name="connsiteY49" fmla="*/ 2622688 h 4555005"/>
              <a:gd name="connsiteX50" fmla="*/ 3779400 w 4469762"/>
              <a:gd name="connsiteY50" fmla="*/ 2363896 h 4555005"/>
              <a:gd name="connsiteX51" fmla="*/ 3813906 w 4469762"/>
              <a:gd name="connsiteY51" fmla="*/ 2174115 h 4555005"/>
              <a:gd name="connsiteX52" fmla="*/ 3710389 w 4469762"/>
              <a:gd name="connsiteY52" fmla="*/ 1932575 h 4555005"/>
              <a:gd name="connsiteX53" fmla="*/ 3537861 w 4469762"/>
              <a:gd name="connsiteY53" fmla="*/ 1794552 h 4555005"/>
              <a:gd name="connsiteX54" fmla="*/ 3192804 w 4469762"/>
              <a:gd name="connsiteY54" fmla="*/ 1984334 h 4555005"/>
              <a:gd name="connsiteX55" fmla="*/ 3175551 w 4469762"/>
              <a:gd name="connsiteY55" fmla="*/ 2139609 h 4555005"/>
              <a:gd name="connsiteX56" fmla="*/ 3227310 w 4469762"/>
              <a:gd name="connsiteY56" fmla="*/ 2312137 h 4555005"/>
              <a:gd name="connsiteX57" fmla="*/ 3503355 w 4469762"/>
              <a:gd name="connsiteY57" fmla="*/ 2519171 h 4555005"/>
              <a:gd name="connsiteX58" fmla="*/ 3675883 w 4469762"/>
              <a:gd name="connsiteY58" fmla="*/ 2570930 h 4555005"/>
              <a:gd name="connsiteX59" fmla="*/ 3796653 w 4469762"/>
              <a:gd name="connsiteY59" fmla="*/ 2588183 h 4555005"/>
              <a:gd name="connsiteX60" fmla="*/ 4020940 w 4469762"/>
              <a:gd name="connsiteY60" fmla="*/ 2622688 h 4555005"/>
              <a:gd name="connsiteX61" fmla="*/ 4124457 w 4469762"/>
              <a:gd name="connsiteY61" fmla="*/ 2691700 h 4555005"/>
              <a:gd name="connsiteX62" fmla="*/ 4262480 w 4469762"/>
              <a:gd name="connsiteY62" fmla="*/ 2743458 h 4555005"/>
              <a:gd name="connsiteX63" fmla="*/ 4365997 w 4469762"/>
              <a:gd name="connsiteY63" fmla="*/ 2933239 h 4555005"/>
              <a:gd name="connsiteX64" fmla="*/ 4417755 w 4469762"/>
              <a:gd name="connsiteY64" fmla="*/ 3261043 h 4555005"/>
              <a:gd name="connsiteX65" fmla="*/ 4469514 w 4469762"/>
              <a:gd name="connsiteY65" fmla="*/ 3537088 h 4555005"/>
              <a:gd name="connsiteX66" fmla="*/ 4452261 w 4469762"/>
              <a:gd name="connsiteY66" fmla="*/ 3744122 h 4555005"/>
              <a:gd name="connsiteX67" fmla="*/ 4417755 w 4469762"/>
              <a:gd name="connsiteY67" fmla="*/ 3916651 h 4555005"/>
              <a:gd name="connsiteX68" fmla="*/ 4400502 w 4469762"/>
              <a:gd name="connsiteY68" fmla="*/ 4020168 h 4555005"/>
              <a:gd name="connsiteX69" fmla="*/ 4365997 w 4469762"/>
              <a:gd name="connsiteY69" fmla="*/ 4175443 h 4555005"/>
              <a:gd name="connsiteX70" fmla="*/ 4348744 w 4469762"/>
              <a:gd name="connsiteY70" fmla="*/ 4227201 h 4555005"/>
              <a:gd name="connsiteX71" fmla="*/ 4262480 w 4469762"/>
              <a:gd name="connsiteY71" fmla="*/ 4365224 h 4555005"/>
              <a:gd name="connsiteX72" fmla="*/ 4124457 w 4469762"/>
              <a:gd name="connsiteY72" fmla="*/ 4520500 h 4555005"/>
              <a:gd name="connsiteX73" fmla="*/ 4107204 w 4469762"/>
              <a:gd name="connsiteY73" fmla="*/ 4555005 h 45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469762" h="4555005" fill="none" extrusionOk="0">
                <a:moveTo>
                  <a:pt x="4452261" y="17511"/>
                </a:moveTo>
                <a:cubicBezTo>
                  <a:pt x="4347181" y="226421"/>
                  <a:pt x="4412166" y="-128647"/>
                  <a:pt x="4400502" y="224545"/>
                </a:cubicBezTo>
                <a:cubicBezTo>
                  <a:pt x="4396170" y="307647"/>
                  <a:pt x="4329252" y="320854"/>
                  <a:pt x="4279733" y="379820"/>
                </a:cubicBezTo>
                <a:cubicBezTo>
                  <a:pt x="4202171" y="443145"/>
                  <a:pt x="4258890" y="418964"/>
                  <a:pt x="4193468" y="517843"/>
                </a:cubicBezTo>
                <a:cubicBezTo>
                  <a:pt x="4183198" y="535942"/>
                  <a:pt x="4158924" y="545560"/>
                  <a:pt x="4141710" y="552349"/>
                </a:cubicBezTo>
                <a:cubicBezTo>
                  <a:pt x="4125804" y="586449"/>
                  <a:pt x="4112612" y="607846"/>
                  <a:pt x="4107204" y="638613"/>
                </a:cubicBezTo>
                <a:cubicBezTo>
                  <a:pt x="4092848" y="664211"/>
                  <a:pt x="4034124" y="745801"/>
                  <a:pt x="4020940" y="759383"/>
                </a:cubicBezTo>
                <a:cubicBezTo>
                  <a:pt x="3998364" y="781383"/>
                  <a:pt x="3951325" y="862011"/>
                  <a:pt x="3934676" y="880152"/>
                </a:cubicBezTo>
                <a:cubicBezTo>
                  <a:pt x="3909722" y="908165"/>
                  <a:pt x="3875789" y="924953"/>
                  <a:pt x="3848412" y="931911"/>
                </a:cubicBezTo>
                <a:cubicBezTo>
                  <a:pt x="3810322" y="1073253"/>
                  <a:pt x="3674420" y="1215093"/>
                  <a:pt x="3555114" y="1225209"/>
                </a:cubicBezTo>
                <a:cubicBezTo>
                  <a:pt x="3518030" y="1239508"/>
                  <a:pt x="3450704" y="1250852"/>
                  <a:pt x="3417091" y="1259715"/>
                </a:cubicBezTo>
                <a:cubicBezTo>
                  <a:pt x="3374080" y="1277592"/>
                  <a:pt x="3307397" y="1275876"/>
                  <a:pt x="3261816" y="1294220"/>
                </a:cubicBezTo>
                <a:cubicBezTo>
                  <a:pt x="2959997" y="1315664"/>
                  <a:pt x="3279270" y="1263585"/>
                  <a:pt x="3054782" y="1345979"/>
                </a:cubicBezTo>
                <a:cubicBezTo>
                  <a:pt x="3029032" y="1355654"/>
                  <a:pt x="2998452" y="1394516"/>
                  <a:pt x="2968517" y="1397737"/>
                </a:cubicBezTo>
                <a:cubicBezTo>
                  <a:pt x="2719983" y="1458279"/>
                  <a:pt x="2015366" y="1350460"/>
                  <a:pt x="1985106" y="1345979"/>
                </a:cubicBezTo>
                <a:cubicBezTo>
                  <a:pt x="613196" y="710209"/>
                  <a:pt x="1771224" y="1421630"/>
                  <a:pt x="1122465" y="983669"/>
                </a:cubicBezTo>
                <a:cubicBezTo>
                  <a:pt x="1024057" y="925573"/>
                  <a:pt x="937578" y="920079"/>
                  <a:pt x="829167" y="862900"/>
                </a:cubicBezTo>
                <a:cubicBezTo>
                  <a:pt x="715599" y="813309"/>
                  <a:pt x="654190" y="760063"/>
                  <a:pt x="553121" y="655866"/>
                </a:cubicBezTo>
                <a:cubicBezTo>
                  <a:pt x="522805" y="635227"/>
                  <a:pt x="498330" y="597549"/>
                  <a:pt x="466857" y="569601"/>
                </a:cubicBezTo>
                <a:cubicBezTo>
                  <a:pt x="424852" y="534166"/>
                  <a:pt x="410674" y="498298"/>
                  <a:pt x="380593" y="466084"/>
                </a:cubicBezTo>
                <a:cubicBezTo>
                  <a:pt x="334208" y="401464"/>
                  <a:pt x="343726" y="280539"/>
                  <a:pt x="397846" y="207292"/>
                </a:cubicBezTo>
                <a:cubicBezTo>
                  <a:pt x="516142" y="81018"/>
                  <a:pt x="604016" y="42607"/>
                  <a:pt x="742902" y="258"/>
                </a:cubicBezTo>
                <a:cubicBezTo>
                  <a:pt x="846453" y="-1832"/>
                  <a:pt x="974779" y="8657"/>
                  <a:pt x="1053453" y="34764"/>
                </a:cubicBezTo>
                <a:cubicBezTo>
                  <a:pt x="1102430" y="37137"/>
                  <a:pt x="1284428" y="162642"/>
                  <a:pt x="1398510" y="190039"/>
                </a:cubicBezTo>
                <a:cubicBezTo>
                  <a:pt x="1574185" y="323626"/>
                  <a:pt x="1513059" y="264575"/>
                  <a:pt x="1415763" y="638613"/>
                </a:cubicBezTo>
                <a:cubicBezTo>
                  <a:pt x="1417892" y="692534"/>
                  <a:pt x="1292614" y="926975"/>
                  <a:pt x="1260487" y="983669"/>
                </a:cubicBezTo>
                <a:cubicBezTo>
                  <a:pt x="1232993" y="1022074"/>
                  <a:pt x="1202565" y="1035255"/>
                  <a:pt x="1191476" y="1069934"/>
                </a:cubicBezTo>
                <a:cubicBezTo>
                  <a:pt x="1164565" y="1105896"/>
                  <a:pt x="1165736" y="1132035"/>
                  <a:pt x="1139717" y="1156198"/>
                </a:cubicBezTo>
                <a:cubicBezTo>
                  <a:pt x="1113393" y="1192161"/>
                  <a:pt x="1037512" y="1202880"/>
                  <a:pt x="1001695" y="1225209"/>
                </a:cubicBezTo>
                <a:cubicBezTo>
                  <a:pt x="876744" y="1305692"/>
                  <a:pt x="867329" y="1330501"/>
                  <a:pt x="760155" y="1397737"/>
                </a:cubicBezTo>
                <a:cubicBezTo>
                  <a:pt x="736691" y="1406925"/>
                  <a:pt x="697907" y="1421897"/>
                  <a:pt x="673891" y="1432243"/>
                </a:cubicBezTo>
                <a:cubicBezTo>
                  <a:pt x="529419" y="1731187"/>
                  <a:pt x="867230" y="1347093"/>
                  <a:pt x="432351" y="1622024"/>
                </a:cubicBezTo>
                <a:cubicBezTo>
                  <a:pt x="389918" y="1649661"/>
                  <a:pt x="320818" y="1708419"/>
                  <a:pt x="294329" y="1760047"/>
                </a:cubicBezTo>
                <a:cubicBezTo>
                  <a:pt x="250773" y="1826391"/>
                  <a:pt x="154319" y="1887141"/>
                  <a:pt x="121800" y="2001586"/>
                </a:cubicBezTo>
                <a:cubicBezTo>
                  <a:pt x="77340" y="2045231"/>
                  <a:pt x="79188" y="2116164"/>
                  <a:pt x="35536" y="2191368"/>
                </a:cubicBezTo>
                <a:cubicBezTo>
                  <a:pt x="14887" y="2296767"/>
                  <a:pt x="-32883" y="2557745"/>
                  <a:pt x="35536" y="2674447"/>
                </a:cubicBezTo>
                <a:cubicBezTo>
                  <a:pt x="43279" y="2724506"/>
                  <a:pt x="96814" y="2764034"/>
                  <a:pt x="121800" y="2795217"/>
                </a:cubicBezTo>
                <a:cubicBezTo>
                  <a:pt x="226433" y="2965834"/>
                  <a:pt x="130498" y="2789283"/>
                  <a:pt x="259823" y="2950492"/>
                </a:cubicBezTo>
                <a:cubicBezTo>
                  <a:pt x="281972" y="2974686"/>
                  <a:pt x="300831" y="3016749"/>
                  <a:pt x="328834" y="3036756"/>
                </a:cubicBezTo>
                <a:cubicBezTo>
                  <a:pt x="351007" y="3065047"/>
                  <a:pt x="398367" y="3075460"/>
                  <a:pt x="415099" y="3105768"/>
                </a:cubicBezTo>
                <a:cubicBezTo>
                  <a:pt x="573001" y="3216572"/>
                  <a:pt x="627475" y="3408444"/>
                  <a:pt x="880925" y="3468077"/>
                </a:cubicBezTo>
                <a:cubicBezTo>
                  <a:pt x="943296" y="3483679"/>
                  <a:pt x="1036206" y="3499488"/>
                  <a:pt x="1122465" y="3537088"/>
                </a:cubicBezTo>
                <a:cubicBezTo>
                  <a:pt x="1189660" y="3567852"/>
                  <a:pt x="1230646" y="3601148"/>
                  <a:pt x="1277740" y="3623352"/>
                </a:cubicBezTo>
                <a:cubicBezTo>
                  <a:pt x="1319997" y="3643910"/>
                  <a:pt x="1365885" y="3637606"/>
                  <a:pt x="1398510" y="3640605"/>
                </a:cubicBezTo>
                <a:cubicBezTo>
                  <a:pt x="1708400" y="3686348"/>
                  <a:pt x="1448367" y="3695544"/>
                  <a:pt x="1726314" y="3692364"/>
                </a:cubicBezTo>
                <a:cubicBezTo>
                  <a:pt x="1950933" y="3687044"/>
                  <a:pt x="2233100" y="3677705"/>
                  <a:pt x="2554450" y="3657858"/>
                </a:cubicBezTo>
                <a:cubicBezTo>
                  <a:pt x="2636622" y="3655756"/>
                  <a:pt x="2683646" y="3565027"/>
                  <a:pt x="2761483" y="3502583"/>
                </a:cubicBezTo>
                <a:cubicBezTo>
                  <a:pt x="2980153" y="3357934"/>
                  <a:pt x="2934404" y="3460584"/>
                  <a:pt x="3123793" y="3295549"/>
                </a:cubicBezTo>
                <a:cubicBezTo>
                  <a:pt x="3253741" y="3129293"/>
                  <a:pt x="3404915" y="2873761"/>
                  <a:pt x="3555114" y="2743458"/>
                </a:cubicBezTo>
                <a:cubicBezTo>
                  <a:pt x="3574134" y="2697990"/>
                  <a:pt x="3603158" y="2661342"/>
                  <a:pt x="3624125" y="2622688"/>
                </a:cubicBezTo>
                <a:cubicBezTo>
                  <a:pt x="3765365" y="2317763"/>
                  <a:pt x="3604909" y="2620489"/>
                  <a:pt x="3779400" y="2363896"/>
                </a:cubicBezTo>
                <a:cubicBezTo>
                  <a:pt x="3799311" y="2310894"/>
                  <a:pt x="3808758" y="2252262"/>
                  <a:pt x="3813906" y="2174115"/>
                </a:cubicBezTo>
                <a:cubicBezTo>
                  <a:pt x="3815398" y="2105465"/>
                  <a:pt x="3778133" y="1994639"/>
                  <a:pt x="3710389" y="1932575"/>
                </a:cubicBezTo>
                <a:cubicBezTo>
                  <a:pt x="3658312" y="1880498"/>
                  <a:pt x="3537861" y="1794552"/>
                  <a:pt x="3537861" y="1794552"/>
                </a:cubicBezTo>
                <a:cubicBezTo>
                  <a:pt x="3375458" y="1784415"/>
                  <a:pt x="3264150" y="1790175"/>
                  <a:pt x="3192804" y="1984334"/>
                </a:cubicBezTo>
                <a:cubicBezTo>
                  <a:pt x="3174394" y="2020281"/>
                  <a:pt x="3186651" y="2091682"/>
                  <a:pt x="3175551" y="2139609"/>
                </a:cubicBezTo>
                <a:cubicBezTo>
                  <a:pt x="3203559" y="2201292"/>
                  <a:pt x="3200447" y="2254525"/>
                  <a:pt x="3227310" y="2312137"/>
                </a:cubicBezTo>
                <a:cubicBezTo>
                  <a:pt x="3303204" y="2363878"/>
                  <a:pt x="3358935" y="2470128"/>
                  <a:pt x="3503355" y="2519171"/>
                </a:cubicBezTo>
                <a:cubicBezTo>
                  <a:pt x="3565406" y="2548664"/>
                  <a:pt x="3635793" y="2547484"/>
                  <a:pt x="3675883" y="2570930"/>
                </a:cubicBezTo>
                <a:cubicBezTo>
                  <a:pt x="3718771" y="2583299"/>
                  <a:pt x="3755185" y="2590691"/>
                  <a:pt x="3796653" y="2588183"/>
                </a:cubicBezTo>
                <a:cubicBezTo>
                  <a:pt x="4198029" y="2596197"/>
                  <a:pt x="4049335" y="2654578"/>
                  <a:pt x="4020940" y="2622688"/>
                </a:cubicBezTo>
                <a:cubicBezTo>
                  <a:pt x="4051206" y="2656781"/>
                  <a:pt x="4079957" y="2679260"/>
                  <a:pt x="4124457" y="2691700"/>
                </a:cubicBezTo>
                <a:cubicBezTo>
                  <a:pt x="4184002" y="2708425"/>
                  <a:pt x="4219700" y="2704195"/>
                  <a:pt x="4262480" y="2743458"/>
                </a:cubicBezTo>
                <a:cubicBezTo>
                  <a:pt x="4308823" y="2803762"/>
                  <a:pt x="4325160" y="2872534"/>
                  <a:pt x="4365997" y="2933239"/>
                </a:cubicBezTo>
                <a:cubicBezTo>
                  <a:pt x="4392217" y="3098118"/>
                  <a:pt x="4403252" y="3110007"/>
                  <a:pt x="4417755" y="3261043"/>
                </a:cubicBezTo>
                <a:cubicBezTo>
                  <a:pt x="4438735" y="3513697"/>
                  <a:pt x="4429521" y="3362960"/>
                  <a:pt x="4469514" y="3537088"/>
                </a:cubicBezTo>
                <a:cubicBezTo>
                  <a:pt x="4471338" y="3625878"/>
                  <a:pt x="4462869" y="3674130"/>
                  <a:pt x="4452261" y="3744122"/>
                </a:cubicBezTo>
                <a:cubicBezTo>
                  <a:pt x="4447708" y="3797462"/>
                  <a:pt x="4423293" y="3863887"/>
                  <a:pt x="4417755" y="3916651"/>
                </a:cubicBezTo>
                <a:cubicBezTo>
                  <a:pt x="4403985" y="3945488"/>
                  <a:pt x="4403749" y="3982221"/>
                  <a:pt x="4400502" y="4020168"/>
                </a:cubicBezTo>
                <a:cubicBezTo>
                  <a:pt x="4387038" y="4059182"/>
                  <a:pt x="4391423" y="4130896"/>
                  <a:pt x="4365997" y="4175443"/>
                </a:cubicBezTo>
                <a:cubicBezTo>
                  <a:pt x="4364538" y="4194276"/>
                  <a:pt x="4358287" y="4213942"/>
                  <a:pt x="4348744" y="4227201"/>
                </a:cubicBezTo>
                <a:cubicBezTo>
                  <a:pt x="4309805" y="4277164"/>
                  <a:pt x="4285707" y="4334594"/>
                  <a:pt x="4262480" y="4365224"/>
                </a:cubicBezTo>
                <a:cubicBezTo>
                  <a:pt x="4190603" y="4432827"/>
                  <a:pt x="4178733" y="4444463"/>
                  <a:pt x="4124457" y="4520500"/>
                </a:cubicBezTo>
                <a:cubicBezTo>
                  <a:pt x="4118126" y="4528605"/>
                  <a:pt x="4116234" y="4544595"/>
                  <a:pt x="4107204" y="4555005"/>
                </a:cubicBezTo>
              </a:path>
              <a:path w="4469762" h="4555005" stroke="0" extrusionOk="0">
                <a:moveTo>
                  <a:pt x="4452261" y="17511"/>
                </a:moveTo>
                <a:cubicBezTo>
                  <a:pt x="4356867" y="241072"/>
                  <a:pt x="4499466" y="-111288"/>
                  <a:pt x="4400502" y="224545"/>
                </a:cubicBezTo>
                <a:cubicBezTo>
                  <a:pt x="4379633" y="308491"/>
                  <a:pt x="4337306" y="309732"/>
                  <a:pt x="4279733" y="379820"/>
                </a:cubicBezTo>
                <a:cubicBezTo>
                  <a:pt x="4219064" y="447555"/>
                  <a:pt x="4265166" y="414325"/>
                  <a:pt x="4193468" y="517843"/>
                </a:cubicBezTo>
                <a:cubicBezTo>
                  <a:pt x="4178761" y="536284"/>
                  <a:pt x="4157667" y="536880"/>
                  <a:pt x="4141710" y="552349"/>
                </a:cubicBezTo>
                <a:cubicBezTo>
                  <a:pt x="4129969" y="572919"/>
                  <a:pt x="4121517" y="608320"/>
                  <a:pt x="4107204" y="638613"/>
                </a:cubicBezTo>
                <a:cubicBezTo>
                  <a:pt x="4089007" y="664671"/>
                  <a:pt x="4034225" y="740392"/>
                  <a:pt x="4020940" y="759383"/>
                </a:cubicBezTo>
                <a:cubicBezTo>
                  <a:pt x="4003063" y="788181"/>
                  <a:pt x="3951434" y="863914"/>
                  <a:pt x="3934676" y="880152"/>
                </a:cubicBezTo>
                <a:cubicBezTo>
                  <a:pt x="3910713" y="900757"/>
                  <a:pt x="3876538" y="917355"/>
                  <a:pt x="3848412" y="931911"/>
                </a:cubicBezTo>
                <a:cubicBezTo>
                  <a:pt x="3792426" y="1040595"/>
                  <a:pt x="3698664" y="1206335"/>
                  <a:pt x="3555114" y="1225209"/>
                </a:cubicBezTo>
                <a:cubicBezTo>
                  <a:pt x="3519977" y="1231910"/>
                  <a:pt x="3446194" y="1250228"/>
                  <a:pt x="3417091" y="1259715"/>
                </a:cubicBezTo>
                <a:cubicBezTo>
                  <a:pt x="3362658" y="1280519"/>
                  <a:pt x="3320813" y="1278820"/>
                  <a:pt x="3261816" y="1294220"/>
                </a:cubicBezTo>
                <a:cubicBezTo>
                  <a:pt x="3005265" y="1327114"/>
                  <a:pt x="3256395" y="1359588"/>
                  <a:pt x="3054782" y="1345979"/>
                </a:cubicBezTo>
                <a:cubicBezTo>
                  <a:pt x="3026019" y="1360161"/>
                  <a:pt x="3001835" y="1386548"/>
                  <a:pt x="2968517" y="1397737"/>
                </a:cubicBezTo>
                <a:cubicBezTo>
                  <a:pt x="2717890" y="1456508"/>
                  <a:pt x="2009862" y="1350351"/>
                  <a:pt x="1985106" y="1345979"/>
                </a:cubicBezTo>
                <a:cubicBezTo>
                  <a:pt x="573587" y="677051"/>
                  <a:pt x="1749590" y="1309783"/>
                  <a:pt x="1122465" y="983669"/>
                </a:cubicBezTo>
                <a:cubicBezTo>
                  <a:pt x="1018000" y="954428"/>
                  <a:pt x="911297" y="900220"/>
                  <a:pt x="829167" y="862900"/>
                </a:cubicBezTo>
                <a:cubicBezTo>
                  <a:pt x="736928" y="821020"/>
                  <a:pt x="643731" y="736126"/>
                  <a:pt x="553121" y="655866"/>
                </a:cubicBezTo>
                <a:cubicBezTo>
                  <a:pt x="520203" y="623106"/>
                  <a:pt x="495717" y="599134"/>
                  <a:pt x="466857" y="569601"/>
                </a:cubicBezTo>
                <a:cubicBezTo>
                  <a:pt x="441930" y="535438"/>
                  <a:pt x="408615" y="500868"/>
                  <a:pt x="380593" y="466084"/>
                </a:cubicBezTo>
                <a:cubicBezTo>
                  <a:pt x="378987" y="384329"/>
                  <a:pt x="334134" y="296617"/>
                  <a:pt x="397846" y="207292"/>
                </a:cubicBezTo>
                <a:cubicBezTo>
                  <a:pt x="490363" y="81215"/>
                  <a:pt x="594524" y="58118"/>
                  <a:pt x="742902" y="258"/>
                </a:cubicBezTo>
                <a:cubicBezTo>
                  <a:pt x="859543" y="21896"/>
                  <a:pt x="969862" y="8588"/>
                  <a:pt x="1053453" y="34764"/>
                </a:cubicBezTo>
                <a:cubicBezTo>
                  <a:pt x="1129907" y="68692"/>
                  <a:pt x="1298372" y="150870"/>
                  <a:pt x="1398510" y="190039"/>
                </a:cubicBezTo>
                <a:cubicBezTo>
                  <a:pt x="1540080" y="320607"/>
                  <a:pt x="1489343" y="232278"/>
                  <a:pt x="1415763" y="638613"/>
                </a:cubicBezTo>
                <a:cubicBezTo>
                  <a:pt x="1392273" y="706325"/>
                  <a:pt x="1299687" y="930589"/>
                  <a:pt x="1260487" y="983669"/>
                </a:cubicBezTo>
                <a:cubicBezTo>
                  <a:pt x="1240568" y="1011447"/>
                  <a:pt x="1215836" y="1036419"/>
                  <a:pt x="1191476" y="1069934"/>
                </a:cubicBezTo>
                <a:cubicBezTo>
                  <a:pt x="1173994" y="1095098"/>
                  <a:pt x="1165897" y="1136933"/>
                  <a:pt x="1139717" y="1156198"/>
                </a:cubicBezTo>
                <a:cubicBezTo>
                  <a:pt x="1104435" y="1195328"/>
                  <a:pt x="1052044" y="1195994"/>
                  <a:pt x="1001695" y="1225209"/>
                </a:cubicBezTo>
                <a:cubicBezTo>
                  <a:pt x="888149" y="1298117"/>
                  <a:pt x="871574" y="1337087"/>
                  <a:pt x="760155" y="1397737"/>
                </a:cubicBezTo>
                <a:cubicBezTo>
                  <a:pt x="733173" y="1411777"/>
                  <a:pt x="700368" y="1421268"/>
                  <a:pt x="673891" y="1432243"/>
                </a:cubicBezTo>
                <a:cubicBezTo>
                  <a:pt x="339543" y="1760033"/>
                  <a:pt x="746204" y="1333399"/>
                  <a:pt x="432351" y="1622024"/>
                </a:cubicBezTo>
                <a:cubicBezTo>
                  <a:pt x="380741" y="1663881"/>
                  <a:pt x="326493" y="1696785"/>
                  <a:pt x="294329" y="1760047"/>
                </a:cubicBezTo>
                <a:cubicBezTo>
                  <a:pt x="208770" y="1838974"/>
                  <a:pt x="178070" y="1904581"/>
                  <a:pt x="121800" y="2001586"/>
                </a:cubicBezTo>
                <a:cubicBezTo>
                  <a:pt x="86189" y="2060231"/>
                  <a:pt x="64946" y="2136019"/>
                  <a:pt x="35536" y="2191368"/>
                </a:cubicBezTo>
                <a:cubicBezTo>
                  <a:pt x="9329" y="2344285"/>
                  <a:pt x="-1414" y="2552671"/>
                  <a:pt x="35536" y="2674447"/>
                </a:cubicBezTo>
                <a:cubicBezTo>
                  <a:pt x="60199" y="2719385"/>
                  <a:pt x="94296" y="2758381"/>
                  <a:pt x="121800" y="2795217"/>
                </a:cubicBezTo>
                <a:cubicBezTo>
                  <a:pt x="228735" y="2974979"/>
                  <a:pt x="162588" y="2836220"/>
                  <a:pt x="259823" y="2950492"/>
                </a:cubicBezTo>
                <a:cubicBezTo>
                  <a:pt x="281253" y="2979197"/>
                  <a:pt x="307244" y="3008296"/>
                  <a:pt x="328834" y="3036756"/>
                </a:cubicBezTo>
                <a:cubicBezTo>
                  <a:pt x="355090" y="3058350"/>
                  <a:pt x="391106" y="3076494"/>
                  <a:pt x="415099" y="3105768"/>
                </a:cubicBezTo>
                <a:cubicBezTo>
                  <a:pt x="568229" y="3249125"/>
                  <a:pt x="695041" y="3431486"/>
                  <a:pt x="880925" y="3468077"/>
                </a:cubicBezTo>
                <a:cubicBezTo>
                  <a:pt x="951619" y="3498252"/>
                  <a:pt x="1061885" y="3499888"/>
                  <a:pt x="1122465" y="3537088"/>
                </a:cubicBezTo>
                <a:cubicBezTo>
                  <a:pt x="1181232" y="3561194"/>
                  <a:pt x="1230570" y="3602158"/>
                  <a:pt x="1277740" y="3623352"/>
                </a:cubicBezTo>
                <a:cubicBezTo>
                  <a:pt x="1316135" y="3633404"/>
                  <a:pt x="1353231" y="3632517"/>
                  <a:pt x="1398510" y="3640605"/>
                </a:cubicBezTo>
                <a:cubicBezTo>
                  <a:pt x="1643405" y="3732813"/>
                  <a:pt x="1411005" y="3603667"/>
                  <a:pt x="1726314" y="3692364"/>
                </a:cubicBezTo>
                <a:cubicBezTo>
                  <a:pt x="2007501" y="3619732"/>
                  <a:pt x="2327501" y="3676010"/>
                  <a:pt x="2554450" y="3657858"/>
                </a:cubicBezTo>
                <a:cubicBezTo>
                  <a:pt x="2637827" y="3628987"/>
                  <a:pt x="2682696" y="3538482"/>
                  <a:pt x="2761483" y="3502583"/>
                </a:cubicBezTo>
                <a:cubicBezTo>
                  <a:pt x="2960128" y="3367037"/>
                  <a:pt x="2932498" y="3457925"/>
                  <a:pt x="3123793" y="3295549"/>
                </a:cubicBezTo>
                <a:cubicBezTo>
                  <a:pt x="3217600" y="3166103"/>
                  <a:pt x="3478152" y="2885943"/>
                  <a:pt x="3555114" y="2743458"/>
                </a:cubicBezTo>
                <a:cubicBezTo>
                  <a:pt x="3572304" y="2699989"/>
                  <a:pt x="3605641" y="2661984"/>
                  <a:pt x="3624125" y="2622688"/>
                </a:cubicBezTo>
                <a:cubicBezTo>
                  <a:pt x="3776729" y="2345627"/>
                  <a:pt x="3654991" y="2649573"/>
                  <a:pt x="3779400" y="2363896"/>
                </a:cubicBezTo>
                <a:cubicBezTo>
                  <a:pt x="3793328" y="2306625"/>
                  <a:pt x="3806744" y="2247537"/>
                  <a:pt x="3813906" y="2174115"/>
                </a:cubicBezTo>
                <a:cubicBezTo>
                  <a:pt x="3807315" y="2099242"/>
                  <a:pt x="3758480" y="1980308"/>
                  <a:pt x="3710389" y="1932575"/>
                </a:cubicBezTo>
                <a:cubicBezTo>
                  <a:pt x="3658312" y="1880496"/>
                  <a:pt x="3537861" y="1794552"/>
                  <a:pt x="3537861" y="1794552"/>
                </a:cubicBezTo>
                <a:cubicBezTo>
                  <a:pt x="3392883" y="1867040"/>
                  <a:pt x="3249615" y="1800914"/>
                  <a:pt x="3192804" y="1984334"/>
                </a:cubicBezTo>
                <a:cubicBezTo>
                  <a:pt x="3179625" y="2036893"/>
                  <a:pt x="3185505" y="2083550"/>
                  <a:pt x="3175551" y="2139609"/>
                </a:cubicBezTo>
                <a:cubicBezTo>
                  <a:pt x="3189236" y="2196476"/>
                  <a:pt x="3186386" y="2276089"/>
                  <a:pt x="3227310" y="2312137"/>
                </a:cubicBezTo>
                <a:cubicBezTo>
                  <a:pt x="3280720" y="2382486"/>
                  <a:pt x="3365193" y="2461778"/>
                  <a:pt x="3503355" y="2519171"/>
                </a:cubicBezTo>
                <a:cubicBezTo>
                  <a:pt x="3565318" y="2537731"/>
                  <a:pt x="3620036" y="2537007"/>
                  <a:pt x="3675883" y="2570930"/>
                </a:cubicBezTo>
                <a:cubicBezTo>
                  <a:pt x="3715940" y="2569849"/>
                  <a:pt x="3758671" y="2577463"/>
                  <a:pt x="3796653" y="2588183"/>
                </a:cubicBezTo>
                <a:cubicBezTo>
                  <a:pt x="4059646" y="2708059"/>
                  <a:pt x="3694167" y="2575166"/>
                  <a:pt x="4020940" y="2622688"/>
                </a:cubicBezTo>
                <a:cubicBezTo>
                  <a:pt x="4045622" y="2646053"/>
                  <a:pt x="4090066" y="2673194"/>
                  <a:pt x="4124457" y="2691700"/>
                </a:cubicBezTo>
                <a:cubicBezTo>
                  <a:pt x="4167501" y="2721910"/>
                  <a:pt x="4227179" y="2707158"/>
                  <a:pt x="4262480" y="2743458"/>
                </a:cubicBezTo>
                <a:cubicBezTo>
                  <a:pt x="4312572" y="2804652"/>
                  <a:pt x="4329930" y="2878881"/>
                  <a:pt x="4365997" y="2933239"/>
                </a:cubicBezTo>
                <a:cubicBezTo>
                  <a:pt x="4393669" y="3098526"/>
                  <a:pt x="4403322" y="3110709"/>
                  <a:pt x="4417755" y="3261043"/>
                </a:cubicBezTo>
                <a:cubicBezTo>
                  <a:pt x="4453052" y="3490962"/>
                  <a:pt x="4424895" y="3387446"/>
                  <a:pt x="4469514" y="3537088"/>
                </a:cubicBezTo>
                <a:cubicBezTo>
                  <a:pt x="4449866" y="3606177"/>
                  <a:pt x="4465665" y="3671417"/>
                  <a:pt x="4452261" y="3744122"/>
                </a:cubicBezTo>
                <a:cubicBezTo>
                  <a:pt x="4446753" y="3805376"/>
                  <a:pt x="4429521" y="3863527"/>
                  <a:pt x="4417755" y="3916651"/>
                </a:cubicBezTo>
                <a:cubicBezTo>
                  <a:pt x="4406844" y="3956183"/>
                  <a:pt x="4406807" y="3989833"/>
                  <a:pt x="4400502" y="4020168"/>
                </a:cubicBezTo>
                <a:cubicBezTo>
                  <a:pt x="4395394" y="4075721"/>
                  <a:pt x="4371356" y="4122859"/>
                  <a:pt x="4365997" y="4175443"/>
                </a:cubicBezTo>
                <a:cubicBezTo>
                  <a:pt x="4363181" y="4193805"/>
                  <a:pt x="4358401" y="4211110"/>
                  <a:pt x="4348744" y="4227201"/>
                </a:cubicBezTo>
                <a:cubicBezTo>
                  <a:pt x="4317319" y="4275988"/>
                  <a:pt x="4300392" y="4326259"/>
                  <a:pt x="4262480" y="4365224"/>
                </a:cubicBezTo>
                <a:cubicBezTo>
                  <a:pt x="4196225" y="4441765"/>
                  <a:pt x="4172712" y="4441576"/>
                  <a:pt x="4124457" y="4520500"/>
                </a:cubicBezTo>
                <a:cubicBezTo>
                  <a:pt x="4116610" y="4531701"/>
                  <a:pt x="4112754" y="4543128"/>
                  <a:pt x="4107204" y="4555005"/>
                </a:cubicBezTo>
              </a:path>
              <a:path w="4469762" h="4555005" fill="none" stroke="0" extrusionOk="0">
                <a:moveTo>
                  <a:pt x="4452261" y="17511"/>
                </a:moveTo>
                <a:cubicBezTo>
                  <a:pt x="4313808" y="200061"/>
                  <a:pt x="4438239" y="-48268"/>
                  <a:pt x="4400502" y="224545"/>
                </a:cubicBezTo>
                <a:cubicBezTo>
                  <a:pt x="4391672" y="309841"/>
                  <a:pt x="4337062" y="315796"/>
                  <a:pt x="4279733" y="379820"/>
                </a:cubicBezTo>
                <a:cubicBezTo>
                  <a:pt x="4209643" y="447714"/>
                  <a:pt x="4262438" y="417681"/>
                  <a:pt x="4193468" y="517843"/>
                </a:cubicBezTo>
                <a:cubicBezTo>
                  <a:pt x="4179667" y="536111"/>
                  <a:pt x="4157501" y="539969"/>
                  <a:pt x="4141710" y="552349"/>
                </a:cubicBezTo>
                <a:cubicBezTo>
                  <a:pt x="4130035" y="577627"/>
                  <a:pt x="4116062" y="605247"/>
                  <a:pt x="4107204" y="638613"/>
                </a:cubicBezTo>
                <a:cubicBezTo>
                  <a:pt x="4093268" y="664837"/>
                  <a:pt x="4037256" y="741104"/>
                  <a:pt x="4020940" y="759383"/>
                </a:cubicBezTo>
                <a:cubicBezTo>
                  <a:pt x="4000534" y="783769"/>
                  <a:pt x="3951245" y="861885"/>
                  <a:pt x="3934676" y="880152"/>
                </a:cubicBezTo>
                <a:cubicBezTo>
                  <a:pt x="3908475" y="902604"/>
                  <a:pt x="3875947" y="919900"/>
                  <a:pt x="3848412" y="931911"/>
                </a:cubicBezTo>
                <a:cubicBezTo>
                  <a:pt x="3796307" y="1059634"/>
                  <a:pt x="3679985" y="1208862"/>
                  <a:pt x="3555114" y="1225209"/>
                </a:cubicBezTo>
                <a:cubicBezTo>
                  <a:pt x="3522833" y="1244848"/>
                  <a:pt x="3449603" y="1251424"/>
                  <a:pt x="3417091" y="1259715"/>
                </a:cubicBezTo>
                <a:cubicBezTo>
                  <a:pt x="3372026" y="1281286"/>
                  <a:pt x="3314587" y="1278500"/>
                  <a:pt x="3261816" y="1294220"/>
                </a:cubicBezTo>
                <a:cubicBezTo>
                  <a:pt x="2973842" y="1311013"/>
                  <a:pt x="3281800" y="1333228"/>
                  <a:pt x="3054782" y="1345979"/>
                </a:cubicBezTo>
                <a:cubicBezTo>
                  <a:pt x="3027933" y="1359291"/>
                  <a:pt x="2994651" y="1391625"/>
                  <a:pt x="2968517" y="1397737"/>
                </a:cubicBezTo>
                <a:cubicBezTo>
                  <a:pt x="2719929" y="1462481"/>
                  <a:pt x="2011327" y="1352247"/>
                  <a:pt x="1985106" y="1345979"/>
                </a:cubicBezTo>
                <a:cubicBezTo>
                  <a:pt x="677115" y="794885"/>
                  <a:pt x="1842815" y="1321340"/>
                  <a:pt x="1122465" y="983669"/>
                </a:cubicBezTo>
                <a:cubicBezTo>
                  <a:pt x="1028534" y="939643"/>
                  <a:pt x="926807" y="912438"/>
                  <a:pt x="829167" y="862900"/>
                </a:cubicBezTo>
                <a:cubicBezTo>
                  <a:pt x="716867" y="817452"/>
                  <a:pt x="654234" y="752089"/>
                  <a:pt x="553121" y="655866"/>
                </a:cubicBezTo>
                <a:cubicBezTo>
                  <a:pt x="522984" y="631790"/>
                  <a:pt x="499489" y="603428"/>
                  <a:pt x="466857" y="569601"/>
                </a:cubicBezTo>
                <a:cubicBezTo>
                  <a:pt x="427092" y="532112"/>
                  <a:pt x="405215" y="495032"/>
                  <a:pt x="380593" y="466084"/>
                </a:cubicBezTo>
                <a:cubicBezTo>
                  <a:pt x="345871" y="401518"/>
                  <a:pt x="342112" y="283718"/>
                  <a:pt x="397846" y="207292"/>
                </a:cubicBezTo>
                <a:cubicBezTo>
                  <a:pt x="500419" y="87881"/>
                  <a:pt x="602351" y="49621"/>
                  <a:pt x="742902" y="258"/>
                </a:cubicBezTo>
                <a:cubicBezTo>
                  <a:pt x="854559" y="5041"/>
                  <a:pt x="960744" y="17516"/>
                  <a:pt x="1053453" y="34764"/>
                </a:cubicBezTo>
                <a:cubicBezTo>
                  <a:pt x="1117830" y="57891"/>
                  <a:pt x="1287112" y="174356"/>
                  <a:pt x="1398510" y="190039"/>
                </a:cubicBezTo>
                <a:cubicBezTo>
                  <a:pt x="1558622" y="328523"/>
                  <a:pt x="1501232" y="258329"/>
                  <a:pt x="1415763" y="638613"/>
                </a:cubicBezTo>
                <a:cubicBezTo>
                  <a:pt x="1399037" y="704038"/>
                  <a:pt x="1294935" y="936648"/>
                  <a:pt x="1260487" y="983669"/>
                </a:cubicBezTo>
                <a:cubicBezTo>
                  <a:pt x="1236451" y="1016717"/>
                  <a:pt x="1209747" y="1037249"/>
                  <a:pt x="1191476" y="1069934"/>
                </a:cubicBezTo>
                <a:cubicBezTo>
                  <a:pt x="1166982" y="1107661"/>
                  <a:pt x="1167723" y="1136726"/>
                  <a:pt x="1139717" y="1156198"/>
                </a:cubicBezTo>
                <a:cubicBezTo>
                  <a:pt x="1107640" y="1197530"/>
                  <a:pt x="1041433" y="1201262"/>
                  <a:pt x="1001695" y="1225209"/>
                </a:cubicBezTo>
                <a:cubicBezTo>
                  <a:pt x="882383" y="1301604"/>
                  <a:pt x="867373" y="1332188"/>
                  <a:pt x="760155" y="1397737"/>
                </a:cubicBezTo>
                <a:cubicBezTo>
                  <a:pt x="731986" y="1411653"/>
                  <a:pt x="695797" y="1419879"/>
                  <a:pt x="673891" y="1432243"/>
                </a:cubicBezTo>
                <a:cubicBezTo>
                  <a:pt x="457201" y="1694037"/>
                  <a:pt x="745992" y="1320339"/>
                  <a:pt x="432351" y="1622024"/>
                </a:cubicBezTo>
                <a:cubicBezTo>
                  <a:pt x="388225" y="1659172"/>
                  <a:pt x="326686" y="1707063"/>
                  <a:pt x="294329" y="1760047"/>
                </a:cubicBezTo>
                <a:cubicBezTo>
                  <a:pt x="225763" y="1816287"/>
                  <a:pt x="171016" y="1898403"/>
                  <a:pt x="121800" y="2001586"/>
                </a:cubicBezTo>
                <a:cubicBezTo>
                  <a:pt x="75020" y="2058555"/>
                  <a:pt x="78633" y="2121283"/>
                  <a:pt x="35536" y="2191368"/>
                </a:cubicBezTo>
                <a:cubicBezTo>
                  <a:pt x="25959" y="2329792"/>
                  <a:pt x="-14303" y="2552086"/>
                  <a:pt x="35536" y="2674447"/>
                </a:cubicBezTo>
                <a:cubicBezTo>
                  <a:pt x="48077" y="2725788"/>
                  <a:pt x="94001" y="2768031"/>
                  <a:pt x="121800" y="2795217"/>
                </a:cubicBezTo>
                <a:cubicBezTo>
                  <a:pt x="241792" y="2960422"/>
                  <a:pt x="155410" y="2833201"/>
                  <a:pt x="259823" y="2950492"/>
                </a:cubicBezTo>
                <a:cubicBezTo>
                  <a:pt x="283768" y="2979523"/>
                  <a:pt x="303133" y="3010361"/>
                  <a:pt x="328834" y="3036756"/>
                </a:cubicBezTo>
                <a:cubicBezTo>
                  <a:pt x="354087" y="3061068"/>
                  <a:pt x="395558" y="3075782"/>
                  <a:pt x="415099" y="3105768"/>
                </a:cubicBezTo>
                <a:cubicBezTo>
                  <a:pt x="568218" y="3221949"/>
                  <a:pt x="614957" y="3419258"/>
                  <a:pt x="880925" y="3468077"/>
                </a:cubicBezTo>
                <a:cubicBezTo>
                  <a:pt x="944884" y="3498737"/>
                  <a:pt x="1046927" y="3499137"/>
                  <a:pt x="1122465" y="3537088"/>
                </a:cubicBezTo>
                <a:cubicBezTo>
                  <a:pt x="1191898" y="3572651"/>
                  <a:pt x="1229693" y="3601949"/>
                  <a:pt x="1277740" y="3623352"/>
                </a:cubicBezTo>
                <a:cubicBezTo>
                  <a:pt x="1319481" y="3641350"/>
                  <a:pt x="1359323" y="3635123"/>
                  <a:pt x="1398510" y="3640605"/>
                </a:cubicBezTo>
                <a:cubicBezTo>
                  <a:pt x="1653375" y="3695507"/>
                  <a:pt x="1440838" y="3644766"/>
                  <a:pt x="1726314" y="3692364"/>
                </a:cubicBezTo>
                <a:cubicBezTo>
                  <a:pt x="1964622" y="3653757"/>
                  <a:pt x="2278995" y="3662569"/>
                  <a:pt x="2554450" y="3657858"/>
                </a:cubicBezTo>
                <a:cubicBezTo>
                  <a:pt x="2632573" y="3634288"/>
                  <a:pt x="2686912" y="3549013"/>
                  <a:pt x="2761483" y="3502583"/>
                </a:cubicBezTo>
                <a:cubicBezTo>
                  <a:pt x="2973467" y="3363787"/>
                  <a:pt x="2926792" y="3460694"/>
                  <a:pt x="3123793" y="3295549"/>
                </a:cubicBezTo>
                <a:cubicBezTo>
                  <a:pt x="3233091" y="3160176"/>
                  <a:pt x="3440597" y="2881786"/>
                  <a:pt x="3555114" y="2743458"/>
                </a:cubicBezTo>
                <a:cubicBezTo>
                  <a:pt x="3569206" y="2697860"/>
                  <a:pt x="3603033" y="2660607"/>
                  <a:pt x="3624125" y="2622688"/>
                </a:cubicBezTo>
                <a:cubicBezTo>
                  <a:pt x="3737928" y="2291798"/>
                  <a:pt x="3616559" y="2624902"/>
                  <a:pt x="3779400" y="2363896"/>
                </a:cubicBezTo>
                <a:cubicBezTo>
                  <a:pt x="3797185" y="2306331"/>
                  <a:pt x="3802616" y="2249485"/>
                  <a:pt x="3813906" y="2174115"/>
                </a:cubicBezTo>
                <a:cubicBezTo>
                  <a:pt x="3805219" y="2109073"/>
                  <a:pt x="3767650" y="1985818"/>
                  <a:pt x="3710389" y="1932575"/>
                </a:cubicBezTo>
                <a:cubicBezTo>
                  <a:pt x="3658312" y="1880497"/>
                  <a:pt x="3537861" y="1794552"/>
                  <a:pt x="3537861" y="1794552"/>
                </a:cubicBezTo>
                <a:cubicBezTo>
                  <a:pt x="3389557" y="1808113"/>
                  <a:pt x="3251527" y="1804782"/>
                  <a:pt x="3192804" y="1984334"/>
                </a:cubicBezTo>
                <a:cubicBezTo>
                  <a:pt x="3170776" y="2030155"/>
                  <a:pt x="3183752" y="2085745"/>
                  <a:pt x="3175551" y="2139609"/>
                </a:cubicBezTo>
                <a:cubicBezTo>
                  <a:pt x="3191146" y="2198589"/>
                  <a:pt x="3183402" y="2264101"/>
                  <a:pt x="3227310" y="2312137"/>
                </a:cubicBezTo>
                <a:cubicBezTo>
                  <a:pt x="3297270" y="2380220"/>
                  <a:pt x="3367034" y="2469230"/>
                  <a:pt x="3503355" y="2519171"/>
                </a:cubicBezTo>
                <a:cubicBezTo>
                  <a:pt x="3575077" y="2548561"/>
                  <a:pt x="3627221" y="2549849"/>
                  <a:pt x="3675883" y="2570930"/>
                </a:cubicBezTo>
                <a:cubicBezTo>
                  <a:pt x="3715863" y="2580387"/>
                  <a:pt x="3752880" y="2584513"/>
                  <a:pt x="3796653" y="2588183"/>
                </a:cubicBezTo>
                <a:cubicBezTo>
                  <a:pt x="4125191" y="2646705"/>
                  <a:pt x="3765103" y="2498660"/>
                  <a:pt x="4020940" y="2622688"/>
                </a:cubicBezTo>
                <a:cubicBezTo>
                  <a:pt x="4051817" y="2648479"/>
                  <a:pt x="4081220" y="2678354"/>
                  <a:pt x="4124457" y="2691700"/>
                </a:cubicBezTo>
                <a:cubicBezTo>
                  <a:pt x="4176741" y="2712748"/>
                  <a:pt x="4226730" y="2708803"/>
                  <a:pt x="4262480" y="2743458"/>
                </a:cubicBezTo>
                <a:cubicBezTo>
                  <a:pt x="4313738" y="2801992"/>
                  <a:pt x="4321173" y="2867878"/>
                  <a:pt x="4365997" y="2933239"/>
                </a:cubicBezTo>
                <a:cubicBezTo>
                  <a:pt x="4394142" y="3097396"/>
                  <a:pt x="4400070" y="3110956"/>
                  <a:pt x="4417755" y="3261043"/>
                </a:cubicBezTo>
                <a:cubicBezTo>
                  <a:pt x="4443459" y="3497890"/>
                  <a:pt x="4427514" y="3372014"/>
                  <a:pt x="4469514" y="3537088"/>
                </a:cubicBezTo>
                <a:cubicBezTo>
                  <a:pt x="4458532" y="3620902"/>
                  <a:pt x="4458111" y="3671834"/>
                  <a:pt x="4452261" y="3744122"/>
                </a:cubicBezTo>
                <a:cubicBezTo>
                  <a:pt x="4453284" y="3797104"/>
                  <a:pt x="4424787" y="3867486"/>
                  <a:pt x="4417755" y="3916651"/>
                </a:cubicBezTo>
                <a:cubicBezTo>
                  <a:pt x="4403162" y="3949870"/>
                  <a:pt x="4400328" y="3987727"/>
                  <a:pt x="4400502" y="4020168"/>
                </a:cubicBezTo>
                <a:cubicBezTo>
                  <a:pt x="4388246" y="4068317"/>
                  <a:pt x="4383582" y="4129361"/>
                  <a:pt x="4365997" y="4175443"/>
                </a:cubicBezTo>
                <a:cubicBezTo>
                  <a:pt x="4362049" y="4192660"/>
                  <a:pt x="4357987" y="4214058"/>
                  <a:pt x="4348744" y="4227201"/>
                </a:cubicBezTo>
                <a:cubicBezTo>
                  <a:pt x="4315999" y="4278177"/>
                  <a:pt x="4288594" y="4330466"/>
                  <a:pt x="4262480" y="4365224"/>
                </a:cubicBezTo>
                <a:cubicBezTo>
                  <a:pt x="4191830" y="4434544"/>
                  <a:pt x="4175387" y="4443395"/>
                  <a:pt x="4124457" y="4520500"/>
                </a:cubicBezTo>
                <a:cubicBezTo>
                  <a:pt x="4116333" y="4531661"/>
                  <a:pt x="4114365" y="4544939"/>
                  <a:pt x="4107204" y="4555005"/>
                </a:cubicBezTo>
              </a:path>
            </a:pathLst>
          </a:custGeom>
          <a:solidFill>
            <a:srgbClr val="FFFFFF">
              <a:alpha val="0"/>
            </a:srgbClr>
          </a:solidFill>
          <a:ln w="57150" cap="rnd" cmpd="thickThin">
            <a:solidFill>
              <a:srgbClr val="869312"/>
            </a:solidFill>
            <a:prstDash val="dash"/>
            <a:extLst>
              <a:ext uri="{C807C97D-BFC1-408E-A445-0C87EB9F89A2}">
                <ask:lineSketchStyleProps xmlns:ask="http://schemas.microsoft.com/office/drawing/2018/sketchyshapes" sd="1714380606">
                  <a:custGeom>
                    <a:avLst/>
                    <a:gdLst>
                      <a:gd name="connsiteX0" fmla="*/ 4452261 w 4469762"/>
                      <a:gd name="connsiteY0" fmla="*/ 17511 h 4555005"/>
                      <a:gd name="connsiteX1" fmla="*/ 4400502 w 4469762"/>
                      <a:gd name="connsiteY1" fmla="*/ 224545 h 4555005"/>
                      <a:gd name="connsiteX2" fmla="*/ 4279733 w 4469762"/>
                      <a:gd name="connsiteY2" fmla="*/ 379820 h 4555005"/>
                      <a:gd name="connsiteX3" fmla="*/ 4193468 w 4469762"/>
                      <a:gd name="connsiteY3" fmla="*/ 517843 h 4555005"/>
                      <a:gd name="connsiteX4" fmla="*/ 4141710 w 4469762"/>
                      <a:gd name="connsiteY4" fmla="*/ 552349 h 4555005"/>
                      <a:gd name="connsiteX5" fmla="*/ 4107204 w 4469762"/>
                      <a:gd name="connsiteY5" fmla="*/ 638613 h 4555005"/>
                      <a:gd name="connsiteX6" fmla="*/ 4020940 w 4469762"/>
                      <a:gd name="connsiteY6" fmla="*/ 759383 h 4555005"/>
                      <a:gd name="connsiteX7" fmla="*/ 3934676 w 4469762"/>
                      <a:gd name="connsiteY7" fmla="*/ 880152 h 4555005"/>
                      <a:gd name="connsiteX8" fmla="*/ 3848412 w 4469762"/>
                      <a:gd name="connsiteY8" fmla="*/ 931911 h 4555005"/>
                      <a:gd name="connsiteX9" fmla="*/ 3555114 w 4469762"/>
                      <a:gd name="connsiteY9" fmla="*/ 1225209 h 4555005"/>
                      <a:gd name="connsiteX10" fmla="*/ 3417091 w 4469762"/>
                      <a:gd name="connsiteY10" fmla="*/ 1259715 h 4555005"/>
                      <a:gd name="connsiteX11" fmla="*/ 3261816 w 4469762"/>
                      <a:gd name="connsiteY11" fmla="*/ 1294220 h 4555005"/>
                      <a:gd name="connsiteX12" fmla="*/ 3054782 w 4469762"/>
                      <a:gd name="connsiteY12" fmla="*/ 1345979 h 4555005"/>
                      <a:gd name="connsiteX13" fmla="*/ 2968517 w 4469762"/>
                      <a:gd name="connsiteY13" fmla="*/ 1397737 h 4555005"/>
                      <a:gd name="connsiteX14" fmla="*/ 1985106 w 4469762"/>
                      <a:gd name="connsiteY14" fmla="*/ 1345979 h 4555005"/>
                      <a:gd name="connsiteX15" fmla="*/ 1122465 w 4469762"/>
                      <a:gd name="connsiteY15" fmla="*/ 983669 h 4555005"/>
                      <a:gd name="connsiteX16" fmla="*/ 829167 w 4469762"/>
                      <a:gd name="connsiteY16" fmla="*/ 862900 h 4555005"/>
                      <a:gd name="connsiteX17" fmla="*/ 553121 w 4469762"/>
                      <a:gd name="connsiteY17" fmla="*/ 655866 h 4555005"/>
                      <a:gd name="connsiteX18" fmla="*/ 466857 w 4469762"/>
                      <a:gd name="connsiteY18" fmla="*/ 569601 h 4555005"/>
                      <a:gd name="connsiteX19" fmla="*/ 380593 w 4469762"/>
                      <a:gd name="connsiteY19" fmla="*/ 466084 h 4555005"/>
                      <a:gd name="connsiteX20" fmla="*/ 397846 w 4469762"/>
                      <a:gd name="connsiteY20" fmla="*/ 207292 h 4555005"/>
                      <a:gd name="connsiteX21" fmla="*/ 742902 w 4469762"/>
                      <a:gd name="connsiteY21" fmla="*/ 258 h 4555005"/>
                      <a:gd name="connsiteX22" fmla="*/ 1053453 w 4469762"/>
                      <a:gd name="connsiteY22" fmla="*/ 34764 h 4555005"/>
                      <a:gd name="connsiteX23" fmla="*/ 1398510 w 4469762"/>
                      <a:gd name="connsiteY23" fmla="*/ 190039 h 4555005"/>
                      <a:gd name="connsiteX24" fmla="*/ 1415763 w 4469762"/>
                      <a:gd name="connsiteY24" fmla="*/ 638613 h 4555005"/>
                      <a:gd name="connsiteX25" fmla="*/ 1260487 w 4469762"/>
                      <a:gd name="connsiteY25" fmla="*/ 983669 h 4555005"/>
                      <a:gd name="connsiteX26" fmla="*/ 1191476 w 4469762"/>
                      <a:gd name="connsiteY26" fmla="*/ 1069934 h 4555005"/>
                      <a:gd name="connsiteX27" fmla="*/ 1139717 w 4469762"/>
                      <a:gd name="connsiteY27" fmla="*/ 1156198 h 4555005"/>
                      <a:gd name="connsiteX28" fmla="*/ 1001695 w 4469762"/>
                      <a:gd name="connsiteY28" fmla="*/ 1225209 h 4555005"/>
                      <a:gd name="connsiteX29" fmla="*/ 760155 w 4469762"/>
                      <a:gd name="connsiteY29" fmla="*/ 1397737 h 4555005"/>
                      <a:gd name="connsiteX30" fmla="*/ 673891 w 4469762"/>
                      <a:gd name="connsiteY30" fmla="*/ 1432243 h 4555005"/>
                      <a:gd name="connsiteX31" fmla="*/ 432351 w 4469762"/>
                      <a:gd name="connsiteY31" fmla="*/ 1622024 h 4555005"/>
                      <a:gd name="connsiteX32" fmla="*/ 294329 w 4469762"/>
                      <a:gd name="connsiteY32" fmla="*/ 1760047 h 4555005"/>
                      <a:gd name="connsiteX33" fmla="*/ 121800 w 4469762"/>
                      <a:gd name="connsiteY33" fmla="*/ 2001586 h 4555005"/>
                      <a:gd name="connsiteX34" fmla="*/ 35536 w 4469762"/>
                      <a:gd name="connsiteY34" fmla="*/ 2191368 h 4555005"/>
                      <a:gd name="connsiteX35" fmla="*/ 35536 w 4469762"/>
                      <a:gd name="connsiteY35" fmla="*/ 2674447 h 4555005"/>
                      <a:gd name="connsiteX36" fmla="*/ 121800 w 4469762"/>
                      <a:gd name="connsiteY36" fmla="*/ 2795217 h 4555005"/>
                      <a:gd name="connsiteX37" fmla="*/ 259823 w 4469762"/>
                      <a:gd name="connsiteY37" fmla="*/ 2950492 h 4555005"/>
                      <a:gd name="connsiteX38" fmla="*/ 328834 w 4469762"/>
                      <a:gd name="connsiteY38" fmla="*/ 3036756 h 4555005"/>
                      <a:gd name="connsiteX39" fmla="*/ 415099 w 4469762"/>
                      <a:gd name="connsiteY39" fmla="*/ 3105768 h 4555005"/>
                      <a:gd name="connsiteX40" fmla="*/ 880925 w 4469762"/>
                      <a:gd name="connsiteY40" fmla="*/ 3468077 h 4555005"/>
                      <a:gd name="connsiteX41" fmla="*/ 1122465 w 4469762"/>
                      <a:gd name="connsiteY41" fmla="*/ 3537088 h 4555005"/>
                      <a:gd name="connsiteX42" fmla="*/ 1277740 w 4469762"/>
                      <a:gd name="connsiteY42" fmla="*/ 3623352 h 4555005"/>
                      <a:gd name="connsiteX43" fmla="*/ 1398510 w 4469762"/>
                      <a:gd name="connsiteY43" fmla="*/ 3640605 h 4555005"/>
                      <a:gd name="connsiteX44" fmla="*/ 1726314 w 4469762"/>
                      <a:gd name="connsiteY44" fmla="*/ 3692364 h 4555005"/>
                      <a:gd name="connsiteX45" fmla="*/ 2554450 w 4469762"/>
                      <a:gd name="connsiteY45" fmla="*/ 3657858 h 4555005"/>
                      <a:gd name="connsiteX46" fmla="*/ 2761483 w 4469762"/>
                      <a:gd name="connsiteY46" fmla="*/ 3502583 h 4555005"/>
                      <a:gd name="connsiteX47" fmla="*/ 3123793 w 4469762"/>
                      <a:gd name="connsiteY47" fmla="*/ 3295549 h 4555005"/>
                      <a:gd name="connsiteX48" fmla="*/ 3555114 w 4469762"/>
                      <a:gd name="connsiteY48" fmla="*/ 2743458 h 4555005"/>
                      <a:gd name="connsiteX49" fmla="*/ 3624125 w 4469762"/>
                      <a:gd name="connsiteY49" fmla="*/ 2622688 h 4555005"/>
                      <a:gd name="connsiteX50" fmla="*/ 3779400 w 4469762"/>
                      <a:gd name="connsiteY50" fmla="*/ 2363896 h 4555005"/>
                      <a:gd name="connsiteX51" fmla="*/ 3813906 w 4469762"/>
                      <a:gd name="connsiteY51" fmla="*/ 2174115 h 4555005"/>
                      <a:gd name="connsiteX52" fmla="*/ 3710389 w 4469762"/>
                      <a:gd name="connsiteY52" fmla="*/ 1932575 h 4555005"/>
                      <a:gd name="connsiteX53" fmla="*/ 3537861 w 4469762"/>
                      <a:gd name="connsiteY53" fmla="*/ 1794552 h 4555005"/>
                      <a:gd name="connsiteX54" fmla="*/ 3192804 w 4469762"/>
                      <a:gd name="connsiteY54" fmla="*/ 1984334 h 4555005"/>
                      <a:gd name="connsiteX55" fmla="*/ 3175551 w 4469762"/>
                      <a:gd name="connsiteY55" fmla="*/ 2139609 h 4555005"/>
                      <a:gd name="connsiteX56" fmla="*/ 3227310 w 4469762"/>
                      <a:gd name="connsiteY56" fmla="*/ 2312137 h 4555005"/>
                      <a:gd name="connsiteX57" fmla="*/ 3503355 w 4469762"/>
                      <a:gd name="connsiteY57" fmla="*/ 2519171 h 4555005"/>
                      <a:gd name="connsiteX58" fmla="*/ 3675883 w 4469762"/>
                      <a:gd name="connsiteY58" fmla="*/ 2570930 h 4555005"/>
                      <a:gd name="connsiteX59" fmla="*/ 3796653 w 4469762"/>
                      <a:gd name="connsiteY59" fmla="*/ 2588183 h 4555005"/>
                      <a:gd name="connsiteX60" fmla="*/ 4020940 w 4469762"/>
                      <a:gd name="connsiteY60" fmla="*/ 2622688 h 4555005"/>
                      <a:gd name="connsiteX61" fmla="*/ 4124457 w 4469762"/>
                      <a:gd name="connsiteY61" fmla="*/ 2691700 h 4555005"/>
                      <a:gd name="connsiteX62" fmla="*/ 4262480 w 4469762"/>
                      <a:gd name="connsiteY62" fmla="*/ 2743458 h 4555005"/>
                      <a:gd name="connsiteX63" fmla="*/ 4365997 w 4469762"/>
                      <a:gd name="connsiteY63" fmla="*/ 2933239 h 4555005"/>
                      <a:gd name="connsiteX64" fmla="*/ 4417755 w 4469762"/>
                      <a:gd name="connsiteY64" fmla="*/ 3261043 h 4555005"/>
                      <a:gd name="connsiteX65" fmla="*/ 4469514 w 4469762"/>
                      <a:gd name="connsiteY65" fmla="*/ 3537088 h 4555005"/>
                      <a:gd name="connsiteX66" fmla="*/ 4452261 w 4469762"/>
                      <a:gd name="connsiteY66" fmla="*/ 3744122 h 4555005"/>
                      <a:gd name="connsiteX67" fmla="*/ 4417755 w 4469762"/>
                      <a:gd name="connsiteY67" fmla="*/ 3916651 h 4555005"/>
                      <a:gd name="connsiteX68" fmla="*/ 4400502 w 4469762"/>
                      <a:gd name="connsiteY68" fmla="*/ 4020168 h 4555005"/>
                      <a:gd name="connsiteX69" fmla="*/ 4365997 w 4469762"/>
                      <a:gd name="connsiteY69" fmla="*/ 4175443 h 4555005"/>
                      <a:gd name="connsiteX70" fmla="*/ 4348744 w 4469762"/>
                      <a:gd name="connsiteY70" fmla="*/ 4227201 h 4555005"/>
                      <a:gd name="connsiteX71" fmla="*/ 4262480 w 4469762"/>
                      <a:gd name="connsiteY71" fmla="*/ 4365224 h 4555005"/>
                      <a:gd name="connsiteX72" fmla="*/ 4124457 w 4469762"/>
                      <a:gd name="connsiteY72" fmla="*/ 4520500 h 4555005"/>
                      <a:gd name="connsiteX73" fmla="*/ 4107204 w 4469762"/>
                      <a:gd name="connsiteY73" fmla="*/ 4555005 h 4555005"/>
                      <a:gd name="connsiteX0" fmla="*/ 4452261 w 4469762"/>
                      <a:gd name="connsiteY0" fmla="*/ 17511 h 4555005"/>
                      <a:gd name="connsiteX1" fmla="*/ 4400502 w 4469762"/>
                      <a:gd name="connsiteY1" fmla="*/ 224545 h 4555005"/>
                      <a:gd name="connsiteX2" fmla="*/ 4279733 w 4469762"/>
                      <a:gd name="connsiteY2" fmla="*/ 379820 h 4555005"/>
                      <a:gd name="connsiteX3" fmla="*/ 4193468 w 4469762"/>
                      <a:gd name="connsiteY3" fmla="*/ 517843 h 4555005"/>
                      <a:gd name="connsiteX4" fmla="*/ 4141710 w 4469762"/>
                      <a:gd name="connsiteY4" fmla="*/ 552349 h 4555005"/>
                      <a:gd name="connsiteX5" fmla="*/ 4107204 w 4469762"/>
                      <a:gd name="connsiteY5" fmla="*/ 638613 h 4555005"/>
                      <a:gd name="connsiteX6" fmla="*/ 4020940 w 4469762"/>
                      <a:gd name="connsiteY6" fmla="*/ 759383 h 4555005"/>
                      <a:gd name="connsiteX7" fmla="*/ 3934676 w 4469762"/>
                      <a:gd name="connsiteY7" fmla="*/ 880152 h 4555005"/>
                      <a:gd name="connsiteX8" fmla="*/ 3848412 w 4469762"/>
                      <a:gd name="connsiteY8" fmla="*/ 931911 h 4555005"/>
                      <a:gd name="connsiteX9" fmla="*/ 3555114 w 4469762"/>
                      <a:gd name="connsiteY9" fmla="*/ 1225209 h 4555005"/>
                      <a:gd name="connsiteX10" fmla="*/ 3417091 w 4469762"/>
                      <a:gd name="connsiteY10" fmla="*/ 1259715 h 4555005"/>
                      <a:gd name="connsiteX11" fmla="*/ 3261816 w 4469762"/>
                      <a:gd name="connsiteY11" fmla="*/ 1294220 h 4555005"/>
                      <a:gd name="connsiteX12" fmla="*/ 3054782 w 4469762"/>
                      <a:gd name="connsiteY12" fmla="*/ 1345979 h 4555005"/>
                      <a:gd name="connsiteX13" fmla="*/ 2968517 w 4469762"/>
                      <a:gd name="connsiteY13" fmla="*/ 1397737 h 4555005"/>
                      <a:gd name="connsiteX14" fmla="*/ 1985106 w 4469762"/>
                      <a:gd name="connsiteY14" fmla="*/ 1345979 h 4555005"/>
                      <a:gd name="connsiteX15" fmla="*/ 1122465 w 4469762"/>
                      <a:gd name="connsiteY15" fmla="*/ 983669 h 4555005"/>
                      <a:gd name="connsiteX16" fmla="*/ 829167 w 4469762"/>
                      <a:gd name="connsiteY16" fmla="*/ 862900 h 4555005"/>
                      <a:gd name="connsiteX17" fmla="*/ 553121 w 4469762"/>
                      <a:gd name="connsiteY17" fmla="*/ 655866 h 4555005"/>
                      <a:gd name="connsiteX18" fmla="*/ 466857 w 4469762"/>
                      <a:gd name="connsiteY18" fmla="*/ 569601 h 4555005"/>
                      <a:gd name="connsiteX19" fmla="*/ 380593 w 4469762"/>
                      <a:gd name="connsiteY19" fmla="*/ 466084 h 4555005"/>
                      <a:gd name="connsiteX20" fmla="*/ 397846 w 4469762"/>
                      <a:gd name="connsiteY20" fmla="*/ 207292 h 4555005"/>
                      <a:gd name="connsiteX21" fmla="*/ 742902 w 4469762"/>
                      <a:gd name="connsiteY21" fmla="*/ 258 h 4555005"/>
                      <a:gd name="connsiteX22" fmla="*/ 1053453 w 4469762"/>
                      <a:gd name="connsiteY22" fmla="*/ 34764 h 4555005"/>
                      <a:gd name="connsiteX23" fmla="*/ 1398510 w 4469762"/>
                      <a:gd name="connsiteY23" fmla="*/ 190039 h 4555005"/>
                      <a:gd name="connsiteX24" fmla="*/ 1415763 w 4469762"/>
                      <a:gd name="connsiteY24" fmla="*/ 638613 h 4555005"/>
                      <a:gd name="connsiteX25" fmla="*/ 1260487 w 4469762"/>
                      <a:gd name="connsiteY25" fmla="*/ 983669 h 4555005"/>
                      <a:gd name="connsiteX26" fmla="*/ 1191476 w 4469762"/>
                      <a:gd name="connsiteY26" fmla="*/ 1069934 h 4555005"/>
                      <a:gd name="connsiteX27" fmla="*/ 1139717 w 4469762"/>
                      <a:gd name="connsiteY27" fmla="*/ 1156198 h 4555005"/>
                      <a:gd name="connsiteX28" fmla="*/ 1001695 w 4469762"/>
                      <a:gd name="connsiteY28" fmla="*/ 1225209 h 4555005"/>
                      <a:gd name="connsiteX29" fmla="*/ 760155 w 4469762"/>
                      <a:gd name="connsiteY29" fmla="*/ 1397737 h 4555005"/>
                      <a:gd name="connsiteX30" fmla="*/ 673891 w 4469762"/>
                      <a:gd name="connsiteY30" fmla="*/ 1432243 h 4555005"/>
                      <a:gd name="connsiteX31" fmla="*/ 432351 w 4469762"/>
                      <a:gd name="connsiteY31" fmla="*/ 1622024 h 4555005"/>
                      <a:gd name="connsiteX32" fmla="*/ 294329 w 4469762"/>
                      <a:gd name="connsiteY32" fmla="*/ 1760047 h 4555005"/>
                      <a:gd name="connsiteX33" fmla="*/ 121800 w 4469762"/>
                      <a:gd name="connsiteY33" fmla="*/ 2001586 h 4555005"/>
                      <a:gd name="connsiteX34" fmla="*/ 35536 w 4469762"/>
                      <a:gd name="connsiteY34" fmla="*/ 2191368 h 4555005"/>
                      <a:gd name="connsiteX35" fmla="*/ 35536 w 4469762"/>
                      <a:gd name="connsiteY35" fmla="*/ 2674447 h 4555005"/>
                      <a:gd name="connsiteX36" fmla="*/ 121800 w 4469762"/>
                      <a:gd name="connsiteY36" fmla="*/ 2795217 h 4555005"/>
                      <a:gd name="connsiteX37" fmla="*/ 259823 w 4469762"/>
                      <a:gd name="connsiteY37" fmla="*/ 2950492 h 4555005"/>
                      <a:gd name="connsiteX38" fmla="*/ 328834 w 4469762"/>
                      <a:gd name="connsiteY38" fmla="*/ 3036756 h 4555005"/>
                      <a:gd name="connsiteX39" fmla="*/ 415099 w 4469762"/>
                      <a:gd name="connsiteY39" fmla="*/ 3105768 h 4555005"/>
                      <a:gd name="connsiteX40" fmla="*/ 880925 w 4469762"/>
                      <a:gd name="connsiteY40" fmla="*/ 3468077 h 4555005"/>
                      <a:gd name="connsiteX41" fmla="*/ 1122465 w 4469762"/>
                      <a:gd name="connsiteY41" fmla="*/ 3537088 h 4555005"/>
                      <a:gd name="connsiteX42" fmla="*/ 1277740 w 4469762"/>
                      <a:gd name="connsiteY42" fmla="*/ 3623352 h 4555005"/>
                      <a:gd name="connsiteX43" fmla="*/ 1398510 w 4469762"/>
                      <a:gd name="connsiteY43" fmla="*/ 3640605 h 4555005"/>
                      <a:gd name="connsiteX44" fmla="*/ 1726314 w 4469762"/>
                      <a:gd name="connsiteY44" fmla="*/ 3692364 h 4555005"/>
                      <a:gd name="connsiteX45" fmla="*/ 2554450 w 4469762"/>
                      <a:gd name="connsiteY45" fmla="*/ 3657858 h 4555005"/>
                      <a:gd name="connsiteX46" fmla="*/ 2761483 w 4469762"/>
                      <a:gd name="connsiteY46" fmla="*/ 3502583 h 4555005"/>
                      <a:gd name="connsiteX47" fmla="*/ 3123793 w 4469762"/>
                      <a:gd name="connsiteY47" fmla="*/ 3295549 h 4555005"/>
                      <a:gd name="connsiteX48" fmla="*/ 3555114 w 4469762"/>
                      <a:gd name="connsiteY48" fmla="*/ 2743458 h 4555005"/>
                      <a:gd name="connsiteX49" fmla="*/ 3624125 w 4469762"/>
                      <a:gd name="connsiteY49" fmla="*/ 2622688 h 4555005"/>
                      <a:gd name="connsiteX50" fmla="*/ 3779400 w 4469762"/>
                      <a:gd name="connsiteY50" fmla="*/ 2363896 h 4555005"/>
                      <a:gd name="connsiteX51" fmla="*/ 3813906 w 4469762"/>
                      <a:gd name="connsiteY51" fmla="*/ 2174115 h 4555005"/>
                      <a:gd name="connsiteX52" fmla="*/ 3710389 w 4469762"/>
                      <a:gd name="connsiteY52" fmla="*/ 1932575 h 4555005"/>
                      <a:gd name="connsiteX53" fmla="*/ 3537861 w 4469762"/>
                      <a:gd name="connsiteY53" fmla="*/ 1794552 h 4555005"/>
                      <a:gd name="connsiteX54" fmla="*/ 3192804 w 4469762"/>
                      <a:gd name="connsiteY54" fmla="*/ 1984334 h 4555005"/>
                      <a:gd name="connsiteX55" fmla="*/ 3175551 w 4469762"/>
                      <a:gd name="connsiteY55" fmla="*/ 2139609 h 4555005"/>
                      <a:gd name="connsiteX56" fmla="*/ 3227310 w 4469762"/>
                      <a:gd name="connsiteY56" fmla="*/ 2312137 h 4555005"/>
                      <a:gd name="connsiteX57" fmla="*/ 3503355 w 4469762"/>
                      <a:gd name="connsiteY57" fmla="*/ 2519171 h 4555005"/>
                      <a:gd name="connsiteX58" fmla="*/ 3675883 w 4469762"/>
                      <a:gd name="connsiteY58" fmla="*/ 2570930 h 4555005"/>
                      <a:gd name="connsiteX59" fmla="*/ 3796653 w 4469762"/>
                      <a:gd name="connsiteY59" fmla="*/ 2588183 h 4555005"/>
                      <a:gd name="connsiteX60" fmla="*/ 4020940 w 4469762"/>
                      <a:gd name="connsiteY60" fmla="*/ 2622688 h 4555005"/>
                      <a:gd name="connsiteX61" fmla="*/ 4124457 w 4469762"/>
                      <a:gd name="connsiteY61" fmla="*/ 2691700 h 4555005"/>
                      <a:gd name="connsiteX62" fmla="*/ 4262480 w 4469762"/>
                      <a:gd name="connsiteY62" fmla="*/ 2743458 h 4555005"/>
                      <a:gd name="connsiteX63" fmla="*/ 4365997 w 4469762"/>
                      <a:gd name="connsiteY63" fmla="*/ 2933239 h 4555005"/>
                      <a:gd name="connsiteX64" fmla="*/ 4417755 w 4469762"/>
                      <a:gd name="connsiteY64" fmla="*/ 3261043 h 4555005"/>
                      <a:gd name="connsiteX65" fmla="*/ 4469514 w 4469762"/>
                      <a:gd name="connsiteY65" fmla="*/ 3537088 h 4555005"/>
                      <a:gd name="connsiteX66" fmla="*/ 4452261 w 4469762"/>
                      <a:gd name="connsiteY66" fmla="*/ 3744122 h 4555005"/>
                      <a:gd name="connsiteX67" fmla="*/ 4417755 w 4469762"/>
                      <a:gd name="connsiteY67" fmla="*/ 3916651 h 4555005"/>
                      <a:gd name="connsiteX68" fmla="*/ 4400502 w 4469762"/>
                      <a:gd name="connsiteY68" fmla="*/ 4020168 h 4555005"/>
                      <a:gd name="connsiteX69" fmla="*/ 4365997 w 4469762"/>
                      <a:gd name="connsiteY69" fmla="*/ 4175443 h 4555005"/>
                      <a:gd name="connsiteX70" fmla="*/ 4348744 w 4469762"/>
                      <a:gd name="connsiteY70" fmla="*/ 4227201 h 4555005"/>
                      <a:gd name="connsiteX71" fmla="*/ 4262480 w 4469762"/>
                      <a:gd name="connsiteY71" fmla="*/ 4365224 h 4555005"/>
                      <a:gd name="connsiteX72" fmla="*/ 4124457 w 4469762"/>
                      <a:gd name="connsiteY72" fmla="*/ 4520500 h 4555005"/>
                      <a:gd name="connsiteX73" fmla="*/ 4107204 w 4469762"/>
                      <a:gd name="connsiteY73" fmla="*/ 4555005 h 4555005"/>
                      <a:gd name="connsiteX0" fmla="*/ 4452261 w 4469762"/>
                      <a:gd name="connsiteY0" fmla="*/ 17511 h 4555005"/>
                      <a:gd name="connsiteX1" fmla="*/ 4400502 w 4469762"/>
                      <a:gd name="connsiteY1" fmla="*/ 224545 h 4555005"/>
                      <a:gd name="connsiteX2" fmla="*/ 4279733 w 4469762"/>
                      <a:gd name="connsiteY2" fmla="*/ 379820 h 4555005"/>
                      <a:gd name="connsiteX3" fmla="*/ 4193468 w 4469762"/>
                      <a:gd name="connsiteY3" fmla="*/ 517843 h 4555005"/>
                      <a:gd name="connsiteX4" fmla="*/ 4141710 w 4469762"/>
                      <a:gd name="connsiteY4" fmla="*/ 552349 h 4555005"/>
                      <a:gd name="connsiteX5" fmla="*/ 4107204 w 4469762"/>
                      <a:gd name="connsiteY5" fmla="*/ 638613 h 4555005"/>
                      <a:gd name="connsiteX6" fmla="*/ 4020940 w 4469762"/>
                      <a:gd name="connsiteY6" fmla="*/ 759383 h 4555005"/>
                      <a:gd name="connsiteX7" fmla="*/ 3934676 w 4469762"/>
                      <a:gd name="connsiteY7" fmla="*/ 880152 h 4555005"/>
                      <a:gd name="connsiteX8" fmla="*/ 3848412 w 4469762"/>
                      <a:gd name="connsiteY8" fmla="*/ 931911 h 4555005"/>
                      <a:gd name="connsiteX9" fmla="*/ 3555114 w 4469762"/>
                      <a:gd name="connsiteY9" fmla="*/ 1225209 h 4555005"/>
                      <a:gd name="connsiteX10" fmla="*/ 3417091 w 4469762"/>
                      <a:gd name="connsiteY10" fmla="*/ 1259715 h 4555005"/>
                      <a:gd name="connsiteX11" fmla="*/ 3261816 w 4469762"/>
                      <a:gd name="connsiteY11" fmla="*/ 1294220 h 4555005"/>
                      <a:gd name="connsiteX12" fmla="*/ 3054782 w 4469762"/>
                      <a:gd name="connsiteY12" fmla="*/ 1345979 h 4555005"/>
                      <a:gd name="connsiteX13" fmla="*/ 2968517 w 4469762"/>
                      <a:gd name="connsiteY13" fmla="*/ 1397737 h 4555005"/>
                      <a:gd name="connsiteX14" fmla="*/ 1985106 w 4469762"/>
                      <a:gd name="connsiteY14" fmla="*/ 1345979 h 4555005"/>
                      <a:gd name="connsiteX15" fmla="*/ 1122465 w 4469762"/>
                      <a:gd name="connsiteY15" fmla="*/ 983669 h 4555005"/>
                      <a:gd name="connsiteX16" fmla="*/ 829167 w 4469762"/>
                      <a:gd name="connsiteY16" fmla="*/ 862900 h 4555005"/>
                      <a:gd name="connsiteX17" fmla="*/ 553121 w 4469762"/>
                      <a:gd name="connsiteY17" fmla="*/ 655866 h 4555005"/>
                      <a:gd name="connsiteX18" fmla="*/ 466857 w 4469762"/>
                      <a:gd name="connsiteY18" fmla="*/ 569601 h 4555005"/>
                      <a:gd name="connsiteX19" fmla="*/ 380593 w 4469762"/>
                      <a:gd name="connsiteY19" fmla="*/ 466084 h 4555005"/>
                      <a:gd name="connsiteX20" fmla="*/ 397846 w 4469762"/>
                      <a:gd name="connsiteY20" fmla="*/ 207292 h 4555005"/>
                      <a:gd name="connsiteX21" fmla="*/ 742902 w 4469762"/>
                      <a:gd name="connsiteY21" fmla="*/ 258 h 4555005"/>
                      <a:gd name="connsiteX22" fmla="*/ 1053453 w 4469762"/>
                      <a:gd name="connsiteY22" fmla="*/ 34764 h 4555005"/>
                      <a:gd name="connsiteX23" fmla="*/ 1398510 w 4469762"/>
                      <a:gd name="connsiteY23" fmla="*/ 190039 h 4555005"/>
                      <a:gd name="connsiteX24" fmla="*/ 1415763 w 4469762"/>
                      <a:gd name="connsiteY24" fmla="*/ 638613 h 4555005"/>
                      <a:gd name="connsiteX25" fmla="*/ 1260487 w 4469762"/>
                      <a:gd name="connsiteY25" fmla="*/ 983669 h 4555005"/>
                      <a:gd name="connsiteX26" fmla="*/ 1191476 w 4469762"/>
                      <a:gd name="connsiteY26" fmla="*/ 1069934 h 4555005"/>
                      <a:gd name="connsiteX27" fmla="*/ 1139717 w 4469762"/>
                      <a:gd name="connsiteY27" fmla="*/ 1156198 h 4555005"/>
                      <a:gd name="connsiteX28" fmla="*/ 1001695 w 4469762"/>
                      <a:gd name="connsiteY28" fmla="*/ 1225209 h 4555005"/>
                      <a:gd name="connsiteX29" fmla="*/ 760155 w 4469762"/>
                      <a:gd name="connsiteY29" fmla="*/ 1397737 h 4555005"/>
                      <a:gd name="connsiteX30" fmla="*/ 673891 w 4469762"/>
                      <a:gd name="connsiteY30" fmla="*/ 1432243 h 4555005"/>
                      <a:gd name="connsiteX31" fmla="*/ 432351 w 4469762"/>
                      <a:gd name="connsiteY31" fmla="*/ 1622024 h 4555005"/>
                      <a:gd name="connsiteX32" fmla="*/ 294329 w 4469762"/>
                      <a:gd name="connsiteY32" fmla="*/ 1760047 h 4555005"/>
                      <a:gd name="connsiteX33" fmla="*/ 121800 w 4469762"/>
                      <a:gd name="connsiteY33" fmla="*/ 2001586 h 4555005"/>
                      <a:gd name="connsiteX34" fmla="*/ 35536 w 4469762"/>
                      <a:gd name="connsiteY34" fmla="*/ 2191368 h 4555005"/>
                      <a:gd name="connsiteX35" fmla="*/ 35536 w 4469762"/>
                      <a:gd name="connsiteY35" fmla="*/ 2674447 h 4555005"/>
                      <a:gd name="connsiteX36" fmla="*/ 121800 w 4469762"/>
                      <a:gd name="connsiteY36" fmla="*/ 2795217 h 4555005"/>
                      <a:gd name="connsiteX37" fmla="*/ 259823 w 4469762"/>
                      <a:gd name="connsiteY37" fmla="*/ 2950492 h 4555005"/>
                      <a:gd name="connsiteX38" fmla="*/ 328834 w 4469762"/>
                      <a:gd name="connsiteY38" fmla="*/ 3036756 h 4555005"/>
                      <a:gd name="connsiteX39" fmla="*/ 415099 w 4469762"/>
                      <a:gd name="connsiteY39" fmla="*/ 3105768 h 4555005"/>
                      <a:gd name="connsiteX40" fmla="*/ 880925 w 4469762"/>
                      <a:gd name="connsiteY40" fmla="*/ 3468077 h 4555005"/>
                      <a:gd name="connsiteX41" fmla="*/ 1122465 w 4469762"/>
                      <a:gd name="connsiteY41" fmla="*/ 3537088 h 4555005"/>
                      <a:gd name="connsiteX42" fmla="*/ 1277740 w 4469762"/>
                      <a:gd name="connsiteY42" fmla="*/ 3623352 h 4555005"/>
                      <a:gd name="connsiteX43" fmla="*/ 1398510 w 4469762"/>
                      <a:gd name="connsiteY43" fmla="*/ 3640605 h 4555005"/>
                      <a:gd name="connsiteX44" fmla="*/ 1726314 w 4469762"/>
                      <a:gd name="connsiteY44" fmla="*/ 3692364 h 4555005"/>
                      <a:gd name="connsiteX45" fmla="*/ 2554450 w 4469762"/>
                      <a:gd name="connsiteY45" fmla="*/ 3657858 h 4555005"/>
                      <a:gd name="connsiteX46" fmla="*/ 2761483 w 4469762"/>
                      <a:gd name="connsiteY46" fmla="*/ 3502583 h 4555005"/>
                      <a:gd name="connsiteX47" fmla="*/ 3123793 w 4469762"/>
                      <a:gd name="connsiteY47" fmla="*/ 3295549 h 4555005"/>
                      <a:gd name="connsiteX48" fmla="*/ 3555114 w 4469762"/>
                      <a:gd name="connsiteY48" fmla="*/ 2743458 h 4555005"/>
                      <a:gd name="connsiteX49" fmla="*/ 3624125 w 4469762"/>
                      <a:gd name="connsiteY49" fmla="*/ 2622688 h 4555005"/>
                      <a:gd name="connsiteX50" fmla="*/ 3779400 w 4469762"/>
                      <a:gd name="connsiteY50" fmla="*/ 2363896 h 4555005"/>
                      <a:gd name="connsiteX51" fmla="*/ 3813906 w 4469762"/>
                      <a:gd name="connsiteY51" fmla="*/ 2174115 h 4555005"/>
                      <a:gd name="connsiteX52" fmla="*/ 3710389 w 4469762"/>
                      <a:gd name="connsiteY52" fmla="*/ 1932575 h 4555005"/>
                      <a:gd name="connsiteX53" fmla="*/ 3537861 w 4469762"/>
                      <a:gd name="connsiteY53" fmla="*/ 1794552 h 4555005"/>
                      <a:gd name="connsiteX54" fmla="*/ 3192804 w 4469762"/>
                      <a:gd name="connsiteY54" fmla="*/ 1984334 h 4555005"/>
                      <a:gd name="connsiteX55" fmla="*/ 3175551 w 4469762"/>
                      <a:gd name="connsiteY55" fmla="*/ 2139609 h 4555005"/>
                      <a:gd name="connsiteX56" fmla="*/ 3227310 w 4469762"/>
                      <a:gd name="connsiteY56" fmla="*/ 2312137 h 4555005"/>
                      <a:gd name="connsiteX57" fmla="*/ 3503355 w 4469762"/>
                      <a:gd name="connsiteY57" fmla="*/ 2519171 h 4555005"/>
                      <a:gd name="connsiteX58" fmla="*/ 3675883 w 4469762"/>
                      <a:gd name="connsiteY58" fmla="*/ 2570930 h 4555005"/>
                      <a:gd name="connsiteX59" fmla="*/ 3796653 w 4469762"/>
                      <a:gd name="connsiteY59" fmla="*/ 2588183 h 4555005"/>
                      <a:gd name="connsiteX60" fmla="*/ 4020940 w 4469762"/>
                      <a:gd name="connsiteY60" fmla="*/ 2622688 h 4555005"/>
                      <a:gd name="connsiteX61" fmla="*/ 4124457 w 4469762"/>
                      <a:gd name="connsiteY61" fmla="*/ 2691700 h 4555005"/>
                      <a:gd name="connsiteX62" fmla="*/ 4262480 w 4469762"/>
                      <a:gd name="connsiteY62" fmla="*/ 2743458 h 4555005"/>
                      <a:gd name="connsiteX63" fmla="*/ 4365997 w 4469762"/>
                      <a:gd name="connsiteY63" fmla="*/ 2933239 h 4555005"/>
                      <a:gd name="connsiteX64" fmla="*/ 4417755 w 4469762"/>
                      <a:gd name="connsiteY64" fmla="*/ 3261043 h 4555005"/>
                      <a:gd name="connsiteX65" fmla="*/ 4469514 w 4469762"/>
                      <a:gd name="connsiteY65" fmla="*/ 3537088 h 4555005"/>
                      <a:gd name="connsiteX66" fmla="*/ 4452261 w 4469762"/>
                      <a:gd name="connsiteY66" fmla="*/ 3744122 h 4555005"/>
                      <a:gd name="connsiteX67" fmla="*/ 4417755 w 4469762"/>
                      <a:gd name="connsiteY67" fmla="*/ 3916651 h 4555005"/>
                      <a:gd name="connsiteX68" fmla="*/ 4400502 w 4469762"/>
                      <a:gd name="connsiteY68" fmla="*/ 4020168 h 4555005"/>
                      <a:gd name="connsiteX69" fmla="*/ 4365997 w 4469762"/>
                      <a:gd name="connsiteY69" fmla="*/ 4175443 h 4555005"/>
                      <a:gd name="connsiteX70" fmla="*/ 4348744 w 4469762"/>
                      <a:gd name="connsiteY70" fmla="*/ 4227201 h 4555005"/>
                      <a:gd name="connsiteX71" fmla="*/ 4262480 w 4469762"/>
                      <a:gd name="connsiteY71" fmla="*/ 4365224 h 4555005"/>
                      <a:gd name="connsiteX72" fmla="*/ 4124457 w 4469762"/>
                      <a:gd name="connsiteY72" fmla="*/ 4520500 h 4555005"/>
                      <a:gd name="connsiteX73" fmla="*/ 4107204 w 4469762"/>
                      <a:gd name="connsiteY73" fmla="*/ 4555005 h 455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469762" h="4555005" fill="none" extrusionOk="0">
                        <a:moveTo>
                          <a:pt x="4452261" y="17511"/>
                        </a:moveTo>
                        <a:cubicBezTo>
                          <a:pt x="4342287" y="207328"/>
                          <a:pt x="4402213" y="-135200"/>
                          <a:pt x="4400502" y="224545"/>
                        </a:cubicBezTo>
                        <a:cubicBezTo>
                          <a:pt x="4402480" y="309023"/>
                          <a:pt x="4320384" y="327379"/>
                          <a:pt x="4279733" y="379820"/>
                        </a:cubicBezTo>
                        <a:cubicBezTo>
                          <a:pt x="4195408" y="434484"/>
                          <a:pt x="4249084" y="419154"/>
                          <a:pt x="4193468" y="517843"/>
                        </a:cubicBezTo>
                        <a:cubicBezTo>
                          <a:pt x="4184182" y="536661"/>
                          <a:pt x="4158921" y="545877"/>
                          <a:pt x="4141710" y="552349"/>
                        </a:cubicBezTo>
                        <a:cubicBezTo>
                          <a:pt x="4123166" y="589651"/>
                          <a:pt x="4109029" y="606544"/>
                          <a:pt x="4107204" y="638613"/>
                        </a:cubicBezTo>
                        <a:cubicBezTo>
                          <a:pt x="4092054" y="662716"/>
                          <a:pt x="4034217" y="748548"/>
                          <a:pt x="4020940" y="759383"/>
                        </a:cubicBezTo>
                        <a:cubicBezTo>
                          <a:pt x="3996989" y="778797"/>
                          <a:pt x="3946844" y="862616"/>
                          <a:pt x="3934676" y="880152"/>
                        </a:cubicBezTo>
                        <a:cubicBezTo>
                          <a:pt x="3909968" y="913331"/>
                          <a:pt x="3875549" y="926747"/>
                          <a:pt x="3848412" y="931911"/>
                        </a:cubicBezTo>
                        <a:cubicBezTo>
                          <a:pt x="3826739" y="1089824"/>
                          <a:pt x="3671080" y="1220446"/>
                          <a:pt x="3555114" y="1225209"/>
                        </a:cubicBezTo>
                        <a:cubicBezTo>
                          <a:pt x="3513564" y="1237019"/>
                          <a:pt x="3452148" y="1250701"/>
                          <a:pt x="3417091" y="1259715"/>
                        </a:cubicBezTo>
                        <a:cubicBezTo>
                          <a:pt x="3381866" y="1282783"/>
                          <a:pt x="3303430" y="1272587"/>
                          <a:pt x="3261816" y="1294220"/>
                        </a:cubicBezTo>
                        <a:cubicBezTo>
                          <a:pt x="2955734" y="1313398"/>
                          <a:pt x="3279057" y="1259885"/>
                          <a:pt x="3054782" y="1345979"/>
                        </a:cubicBezTo>
                        <a:cubicBezTo>
                          <a:pt x="3029631" y="1354144"/>
                          <a:pt x="2997693" y="1395766"/>
                          <a:pt x="2968517" y="1397737"/>
                        </a:cubicBezTo>
                        <a:cubicBezTo>
                          <a:pt x="2717613" y="1463743"/>
                          <a:pt x="2016117" y="1350837"/>
                          <a:pt x="1985106" y="1345979"/>
                        </a:cubicBezTo>
                        <a:cubicBezTo>
                          <a:pt x="592576" y="688077"/>
                          <a:pt x="1735293" y="1448824"/>
                          <a:pt x="1122465" y="983669"/>
                        </a:cubicBezTo>
                        <a:cubicBezTo>
                          <a:pt x="1023052" y="916313"/>
                          <a:pt x="945830" y="927281"/>
                          <a:pt x="829167" y="862900"/>
                        </a:cubicBezTo>
                        <a:cubicBezTo>
                          <a:pt x="708625" y="821157"/>
                          <a:pt x="656800" y="764918"/>
                          <a:pt x="553121" y="655866"/>
                        </a:cubicBezTo>
                        <a:cubicBezTo>
                          <a:pt x="522697" y="636949"/>
                          <a:pt x="500654" y="596340"/>
                          <a:pt x="466857" y="569601"/>
                        </a:cubicBezTo>
                        <a:cubicBezTo>
                          <a:pt x="420394" y="533335"/>
                          <a:pt x="412385" y="495340"/>
                          <a:pt x="380593" y="466084"/>
                        </a:cubicBezTo>
                        <a:cubicBezTo>
                          <a:pt x="325578" y="406135"/>
                          <a:pt x="345683" y="279118"/>
                          <a:pt x="397846" y="207292"/>
                        </a:cubicBezTo>
                        <a:cubicBezTo>
                          <a:pt x="522739" y="82638"/>
                          <a:pt x="601448" y="34076"/>
                          <a:pt x="742902" y="258"/>
                        </a:cubicBezTo>
                        <a:cubicBezTo>
                          <a:pt x="846465" y="-6727"/>
                          <a:pt x="975913" y="8614"/>
                          <a:pt x="1053453" y="34764"/>
                        </a:cubicBezTo>
                        <a:cubicBezTo>
                          <a:pt x="1084141" y="26579"/>
                          <a:pt x="1269679" y="177854"/>
                          <a:pt x="1398510" y="190039"/>
                        </a:cubicBezTo>
                        <a:cubicBezTo>
                          <a:pt x="1579840" y="319137"/>
                          <a:pt x="1517460" y="267856"/>
                          <a:pt x="1415763" y="638613"/>
                        </a:cubicBezTo>
                        <a:cubicBezTo>
                          <a:pt x="1419993" y="691195"/>
                          <a:pt x="1292639" y="915088"/>
                          <a:pt x="1260487" y="983669"/>
                        </a:cubicBezTo>
                        <a:cubicBezTo>
                          <a:pt x="1232466" y="1022495"/>
                          <a:pt x="1196881" y="1032698"/>
                          <a:pt x="1191476" y="1069934"/>
                        </a:cubicBezTo>
                        <a:cubicBezTo>
                          <a:pt x="1161188" y="1109629"/>
                          <a:pt x="1165850" y="1126909"/>
                          <a:pt x="1139717" y="1156198"/>
                        </a:cubicBezTo>
                        <a:cubicBezTo>
                          <a:pt x="1120526" y="1193954"/>
                          <a:pt x="1036173" y="1203726"/>
                          <a:pt x="1001695" y="1225209"/>
                        </a:cubicBezTo>
                        <a:cubicBezTo>
                          <a:pt x="876157" y="1306365"/>
                          <a:pt x="863172" y="1327930"/>
                          <a:pt x="760155" y="1397737"/>
                        </a:cubicBezTo>
                        <a:cubicBezTo>
                          <a:pt x="737130" y="1406260"/>
                          <a:pt x="697131" y="1422086"/>
                          <a:pt x="673891" y="1432243"/>
                        </a:cubicBezTo>
                        <a:cubicBezTo>
                          <a:pt x="583515" y="1764436"/>
                          <a:pt x="957513" y="1369469"/>
                          <a:pt x="432351" y="1622024"/>
                        </a:cubicBezTo>
                        <a:cubicBezTo>
                          <a:pt x="395332" y="1640125"/>
                          <a:pt x="316265" y="1707408"/>
                          <a:pt x="294329" y="1760047"/>
                        </a:cubicBezTo>
                        <a:cubicBezTo>
                          <a:pt x="266638" y="1821106"/>
                          <a:pt x="150753" y="1881860"/>
                          <a:pt x="121800" y="2001586"/>
                        </a:cubicBezTo>
                        <a:cubicBezTo>
                          <a:pt x="71666" y="2036860"/>
                          <a:pt x="80374" y="2115213"/>
                          <a:pt x="35536" y="2191368"/>
                        </a:cubicBezTo>
                        <a:cubicBezTo>
                          <a:pt x="11036" y="2283296"/>
                          <a:pt x="-40677" y="2562840"/>
                          <a:pt x="35536" y="2674447"/>
                        </a:cubicBezTo>
                        <a:cubicBezTo>
                          <a:pt x="41024" y="2725503"/>
                          <a:pt x="97812" y="2765817"/>
                          <a:pt x="121800" y="2795217"/>
                        </a:cubicBezTo>
                        <a:cubicBezTo>
                          <a:pt x="222612" y="2969531"/>
                          <a:pt x="121094" y="2761940"/>
                          <a:pt x="259823" y="2950492"/>
                        </a:cubicBezTo>
                        <a:cubicBezTo>
                          <a:pt x="278908" y="2970279"/>
                          <a:pt x="300512" y="3017729"/>
                          <a:pt x="328834" y="3036756"/>
                        </a:cubicBezTo>
                        <a:cubicBezTo>
                          <a:pt x="347543" y="3067065"/>
                          <a:pt x="398744" y="3075264"/>
                          <a:pt x="415099" y="3105768"/>
                        </a:cubicBezTo>
                        <a:cubicBezTo>
                          <a:pt x="577329" y="3209311"/>
                          <a:pt x="615029" y="3408253"/>
                          <a:pt x="880925" y="3468077"/>
                        </a:cubicBezTo>
                        <a:cubicBezTo>
                          <a:pt x="939557" y="3482153"/>
                          <a:pt x="1023376" y="3502498"/>
                          <a:pt x="1122465" y="3537088"/>
                        </a:cubicBezTo>
                        <a:cubicBezTo>
                          <a:pt x="1196599" y="3568755"/>
                          <a:pt x="1232113" y="3600899"/>
                          <a:pt x="1277740" y="3623352"/>
                        </a:cubicBezTo>
                        <a:cubicBezTo>
                          <a:pt x="1320497" y="3644661"/>
                          <a:pt x="1366913" y="3638235"/>
                          <a:pt x="1398510" y="3640605"/>
                        </a:cubicBezTo>
                        <a:cubicBezTo>
                          <a:pt x="1717901" y="3679851"/>
                          <a:pt x="1482466" y="3726098"/>
                          <a:pt x="1726314" y="3692364"/>
                        </a:cubicBezTo>
                        <a:cubicBezTo>
                          <a:pt x="1936733" y="3688751"/>
                          <a:pt x="2194878" y="3654603"/>
                          <a:pt x="2554450" y="3657858"/>
                        </a:cubicBezTo>
                        <a:cubicBezTo>
                          <a:pt x="2633873" y="3669561"/>
                          <a:pt x="2681403" y="3574532"/>
                          <a:pt x="2761483" y="3502583"/>
                        </a:cubicBezTo>
                        <a:cubicBezTo>
                          <a:pt x="2981678" y="3356083"/>
                          <a:pt x="2932104" y="3460297"/>
                          <a:pt x="3123793" y="3295549"/>
                        </a:cubicBezTo>
                        <a:cubicBezTo>
                          <a:pt x="3253550" y="3123289"/>
                          <a:pt x="3397923" y="2872559"/>
                          <a:pt x="3555114" y="2743458"/>
                        </a:cubicBezTo>
                        <a:cubicBezTo>
                          <a:pt x="3571377" y="2695203"/>
                          <a:pt x="3605441" y="2661567"/>
                          <a:pt x="3624125" y="2622688"/>
                        </a:cubicBezTo>
                        <a:cubicBezTo>
                          <a:pt x="3758323" y="2289449"/>
                          <a:pt x="3594181" y="2608467"/>
                          <a:pt x="3779400" y="2363896"/>
                        </a:cubicBezTo>
                        <a:cubicBezTo>
                          <a:pt x="3805048" y="2317893"/>
                          <a:pt x="3807215" y="2256412"/>
                          <a:pt x="3813906" y="2174115"/>
                        </a:cubicBezTo>
                        <a:cubicBezTo>
                          <a:pt x="3817512" y="2120405"/>
                          <a:pt x="3786933" y="1999053"/>
                          <a:pt x="3710389" y="1932575"/>
                        </a:cubicBezTo>
                        <a:cubicBezTo>
                          <a:pt x="3658312" y="1880498"/>
                          <a:pt x="3537861" y="1794552"/>
                          <a:pt x="3537861" y="1794552"/>
                        </a:cubicBezTo>
                        <a:cubicBezTo>
                          <a:pt x="3376261" y="1782621"/>
                          <a:pt x="3269386" y="1780510"/>
                          <a:pt x="3192804" y="1984334"/>
                        </a:cubicBezTo>
                        <a:cubicBezTo>
                          <a:pt x="3173113" y="2011404"/>
                          <a:pt x="3188797" y="2093219"/>
                          <a:pt x="3175551" y="2139609"/>
                        </a:cubicBezTo>
                        <a:cubicBezTo>
                          <a:pt x="3205377" y="2201998"/>
                          <a:pt x="3201047" y="2253935"/>
                          <a:pt x="3227310" y="2312137"/>
                        </a:cubicBezTo>
                        <a:cubicBezTo>
                          <a:pt x="3303283" y="2359986"/>
                          <a:pt x="3337448" y="2460096"/>
                          <a:pt x="3503355" y="2519171"/>
                        </a:cubicBezTo>
                        <a:cubicBezTo>
                          <a:pt x="3566976" y="2552896"/>
                          <a:pt x="3636923" y="2546887"/>
                          <a:pt x="3675883" y="2570930"/>
                        </a:cubicBezTo>
                        <a:cubicBezTo>
                          <a:pt x="3723123" y="2587322"/>
                          <a:pt x="3754734" y="2593768"/>
                          <a:pt x="3796653" y="2588183"/>
                        </a:cubicBezTo>
                        <a:cubicBezTo>
                          <a:pt x="4199847" y="2595393"/>
                          <a:pt x="4050041" y="2653368"/>
                          <a:pt x="4020940" y="2622688"/>
                        </a:cubicBezTo>
                        <a:cubicBezTo>
                          <a:pt x="4049460" y="2661347"/>
                          <a:pt x="4077274" y="2681472"/>
                          <a:pt x="4124457" y="2691700"/>
                        </a:cubicBezTo>
                        <a:cubicBezTo>
                          <a:pt x="4189041" y="2706729"/>
                          <a:pt x="4217086" y="2702725"/>
                          <a:pt x="4262480" y="2743458"/>
                        </a:cubicBezTo>
                        <a:cubicBezTo>
                          <a:pt x="4307126" y="2807202"/>
                          <a:pt x="4323746" y="2873105"/>
                          <a:pt x="4365997" y="2933239"/>
                        </a:cubicBezTo>
                        <a:cubicBezTo>
                          <a:pt x="4390366" y="3098996"/>
                          <a:pt x="4405453" y="3107835"/>
                          <a:pt x="4417755" y="3261043"/>
                        </a:cubicBezTo>
                        <a:cubicBezTo>
                          <a:pt x="4437284" y="3522852"/>
                          <a:pt x="4434577" y="3357041"/>
                          <a:pt x="4469514" y="3537088"/>
                        </a:cubicBezTo>
                        <a:cubicBezTo>
                          <a:pt x="4473243" y="3630852"/>
                          <a:pt x="4464173" y="3672697"/>
                          <a:pt x="4452261" y="3744122"/>
                        </a:cubicBezTo>
                        <a:cubicBezTo>
                          <a:pt x="4448092" y="3796919"/>
                          <a:pt x="4418617" y="3868217"/>
                          <a:pt x="4417755" y="3916651"/>
                        </a:cubicBezTo>
                        <a:cubicBezTo>
                          <a:pt x="4399834" y="3942344"/>
                          <a:pt x="4402490" y="3980950"/>
                          <a:pt x="4400502" y="4020168"/>
                        </a:cubicBezTo>
                        <a:cubicBezTo>
                          <a:pt x="4385325" y="4051932"/>
                          <a:pt x="4397995" y="4134500"/>
                          <a:pt x="4365997" y="4175443"/>
                        </a:cubicBezTo>
                        <a:cubicBezTo>
                          <a:pt x="4367231" y="4195361"/>
                          <a:pt x="4358639" y="4215081"/>
                          <a:pt x="4348744" y="4227201"/>
                        </a:cubicBezTo>
                        <a:cubicBezTo>
                          <a:pt x="4302987" y="4278391"/>
                          <a:pt x="4280920" y="4337040"/>
                          <a:pt x="4262480" y="4365224"/>
                        </a:cubicBezTo>
                        <a:cubicBezTo>
                          <a:pt x="4189678" y="4430399"/>
                          <a:pt x="4180035" y="4444508"/>
                          <a:pt x="4124457" y="4520500"/>
                        </a:cubicBezTo>
                        <a:cubicBezTo>
                          <a:pt x="4118639" y="4526944"/>
                          <a:pt x="4117021" y="4544857"/>
                          <a:pt x="4107204" y="4555005"/>
                        </a:cubicBezTo>
                      </a:path>
                      <a:path w="4469762" h="4555005" stroke="0" extrusionOk="0">
                        <a:moveTo>
                          <a:pt x="4452261" y="17511"/>
                        </a:moveTo>
                        <a:cubicBezTo>
                          <a:pt x="4389885" y="223439"/>
                          <a:pt x="4501579" y="-117046"/>
                          <a:pt x="4400502" y="224545"/>
                        </a:cubicBezTo>
                        <a:cubicBezTo>
                          <a:pt x="4376772" y="308352"/>
                          <a:pt x="4335083" y="304744"/>
                          <a:pt x="4279733" y="379820"/>
                        </a:cubicBezTo>
                        <a:cubicBezTo>
                          <a:pt x="4217992" y="446502"/>
                          <a:pt x="4261181" y="413880"/>
                          <a:pt x="4193468" y="517843"/>
                        </a:cubicBezTo>
                        <a:cubicBezTo>
                          <a:pt x="4177602" y="538755"/>
                          <a:pt x="4157515" y="534301"/>
                          <a:pt x="4141710" y="552349"/>
                        </a:cubicBezTo>
                        <a:cubicBezTo>
                          <a:pt x="4129446" y="572012"/>
                          <a:pt x="4126592" y="611143"/>
                          <a:pt x="4107204" y="638613"/>
                        </a:cubicBezTo>
                        <a:cubicBezTo>
                          <a:pt x="4084817" y="665448"/>
                          <a:pt x="4033726" y="740600"/>
                          <a:pt x="4020940" y="759383"/>
                        </a:cubicBezTo>
                        <a:cubicBezTo>
                          <a:pt x="4004824" y="789933"/>
                          <a:pt x="3951025" y="864676"/>
                          <a:pt x="3934676" y="880152"/>
                        </a:cubicBezTo>
                        <a:cubicBezTo>
                          <a:pt x="3913975" y="903357"/>
                          <a:pt x="3876191" y="923012"/>
                          <a:pt x="3848412" y="931911"/>
                        </a:cubicBezTo>
                        <a:cubicBezTo>
                          <a:pt x="3795439" y="1033944"/>
                          <a:pt x="3706743" y="1210088"/>
                          <a:pt x="3555114" y="1225209"/>
                        </a:cubicBezTo>
                        <a:cubicBezTo>
                          <a:pt x="3523384" y="1235296"/>
                          <a:pt x="3447703" y="1250336"/>
                          <a:pt x="3417091" y="1259715"/>
                        </a:cubicBezTo>
                        <a:cubicBezTo>
                          <a:pt x="3360129" y="1279724"/>
                          <a:pt x="3320621" y="1280502"/>
                          <a:pt x="3261816" y="1294220"/>
                        </a:cubicBezTo>
                        <a:cubicBezTo>
                          <a:pt x="3012905" y="1352721"/>
                          <a:pt x="3244330" y="1377366"/>
                          <a:pt x="3054782" y="1345979"/>
                        </a:cubicBezTo>
                        <a:cubicBezTo>
                          <a:pt x="3024853" y="1357911"/>
                          <a:pt x="3005503" y="1383132"/>
                          <a:pt x="2968517" y="1397737"/>
                        </a:cubicBezTo>
                        <a:cubicBezTo>
                          <a:pt x="2715898" y="1454132"/>
                          <a:pt x="2008110" y="1351119"/>
                          <a:pt x="1985106" y="1345979"/>
                        </a:cubicBezTo>
                        <a:cubicBezTo>
                          <a:pt x="560697" y="655522"/>
                          <a:pt x="1701957" y="1330804"/>
                          <a:pt x="1122465" y="983669"/>
                        </a:cubicBezTo>
                        <a:cubicBezTo>
                          <a:pt x="1003588" y="965283"/>
                          <a:pt x="905000" y="895602"/>
                          <a:pt x="829167" y="862900"/>
                        </a:cubicBezTo>
                        <a:cubicBezTo>
                          <a:pt x="747116" y="818410"/>
                          <a:pt x="630609" y="726993"/>
                          <a:pt x="553121" y="655866"/>
                        </a:cubicBezTo>
                        <a:cubicBezTo>
                          <a:pt x="514202" y="625993"/>
                          <a:pt x="496049" y="592507"/>
                          <a:pt x="466857" y="569601"/>
                        </a:cubicBezTo>
                        <a:cubicBezTo>
                          <a:pt x="446788" y="536788"/>
                          <a:pt x="409604" y="505413"/>
                          <a:pt x="380593" y="466084"/>
                        </a:cubicBezTo>
                        <a:cubicBezTo>
                          <a:pt x="381582" y="383205"/>
                          <a:pt x="332097" y="293869"/>
                          <a:pt x="397846" y="207292"/>
                        </a:cubicBezTo>
                        <a:cubicBezTo>
                          <a:pt x="474688" y="78229"/>
                          <a:pt x="583088" y="48200"/>
                          <a:pt x="742902" y="258"/>
                        </a:cubicBezTo>
                        <a:cubicBezTo>
                          <a:pt x="870608" y="32463"/>
                          <a:pt x="979642" y="7279"/>
                          <a:pt x="1053453" y="34764"/>
                        </a:cubicBezTo>
                        <a:cubicBezTo>
                          <a:pt x="1126611" y="76961"/>
                          <a:pt x="1286731" y="163276"/>
                          <a:pt x="1398510" y="190039"/>
                        </a:cubicBezTo>
                        <a:cubicBezTo>
                          <a:pt x="1541206" y="314055"/>
                          <a:pt x="1493426" y="222298"/>
                          <a:pt x="1415763" y="638613"/>
                        </a:cubicBezTo>
                        <a:cubicBezTo>
                          <a:pt x="1387460" y="706507"/>
                          <a:pt x="1304195" y="924763"/>
                          <a:pt x="1260487" y="983669"/>
                        </a:cubicBezTo>
                        <a:cubicBezTo>
                          <a:pt x="1239079" y="1005170"/>
                          <a:pt x="1209584" y="1035052"/>
                          <a:pt x="1191476" y="1069934"/>
                        </a:cubicBezTo>
                        <a:cubicBezTo>
                          <a:pt x="1176641" y="1090989"/>
                          <a:pt x="1163594" y="1133412"/>
                          <a:pt x="1139717" y="1156198"/>
                        </a:cubicBezTo>
                        <a:cubicBezTo>
                          <a:pt x="1107555" y="1193154"/>
                          <a:pt x="1046999" y="1200125"/>
                          <a:pt x="1001695" y="1225209"/>
                        </a:cubicBezTo>
                        <a:cubicBezTo>
                          <a:pt x="893822" y="1297594"/>
                          <a:pt x="872784" y="1345177"/>
                          <a:pt x="760155" y="1397737"/>
                        </a:cubicBezTo>
                        <a:cubicBezTo>
                          <a:pt x="733868" y="1410728"/>
                          <a:pt x="701271" y="1422803"/>
                          <a:pt x="673891" y="1432243"/>
                        </a:cubicBezTo>
                        <a:cubicBezTo>
                          <a:pt x="316955" y="1828892"/>
                          <a:pt x="765383" y="1347848"/>
                          <a:pt x="432351" y="1622024"/>
                        </a:cubicBezTo>
                        <a:cubicBezTo>
                          <a:pt x="373526" y="1657875"/>
                          <a:pt x="324697" y="1693929"/>
                          <a:pt x="294329" y="1760047"/>
                        </a:cubicBezTo>
                        <a:cubicBezTo>
                          <a:pt x="205722" y="1841680"/>
                          <a:pt x="183481" y="1894098"/>
                          <a:pt x="121800" y="2001586"/>
                        </a:cubicBezTo>
                        <a:cubicBezTo>
                          <a:pt x="93554" y="2054969"/>
                          <a:pt x="62021" y="2143614"/>
                          <a:pt x="35536" y="2191368"/>
                        </a:cubicBezTo>
                        <a:cubicBezTo>
                          <a:pt x="2445" y="2348171"/>
                          <a:pt x="-9599" y="2560970"/>
                          <a:pt x="35536" y="2674447"/>
                        </a:cubicBezTo>
                        <a:cubicBezTo>
                          <a:pt x="63017" y="2717692"/>
                          <a:pt x="96206" y="2757444"/>
                          <a:pt x="121800" y="2795217"/>
                        </a:cubicBezTo>
                        <a:cubicBezTo>
                          <a:pt x="211388" y="2988973"/>
                          <a:pt x="185672" y="2831020"/>
                          <a:pt x="259823" y="2950492"/>
                        </a:cubicBezTo>
                        <a:cubicBezTo>
                          <a:pt x="276834" y="2976637"/>
                          <a:pt x="307616" y="3009197"/>
                          <a:pt x="328834" y="3036756"/>
                        </a:cubicBezTo>
                        <a:cubicBezTo>
                          <a:pt x="357737" y="3059976"/>
                          <a:pt x="384740" y="3080285"/>
                          <a:pt x="415099" y="3105768"/>
                        </a:cubicBezTo>
                        <a:cubicBezTo>
                          <a:pt x="574180" y="3274067"/>
                          <a:pt x="706619" y="3437776"/>
                          <a:pt x="880925" y="3468077"/>
                        </a:cubicBezTo>
                        <a:cubicBezTo>
                          <a:pt x="947622" y="3499858"/>
                          <a:pt x="1069739" y="3501931"/>
                          <a:pt x="1122465" y="3537088"/>
                        </a:cubicBezTo>
                        <a:cubicBezTo>
                          <a:pt x="1184597" y="3553498"/>
                          <a:pt x="1237275" y="3597228"/>
                          <a:pt x="1277740" y="3623352"/>
                        </a:cubicBezTo>
                        <a:cubicBezTo>
                          <a:pt x="1316187" y="3629976"/>
                          <a:pt x="1348453" y="3630389"/>
                          <a:pt x="1398510" y="3640605"/>
                        </a:cubicBezTo>
                        <a:cubicBezTo>
                          <a:pt x="1631263" y="3751219"/>
                          <a:pt x="1406401" y="3600398"/>
                          <a:pt x="1726314" y="3692364"/>
                        </a:cubicBezTo>
                        <a:cubicBezTo>
                          <a:pt x="2008190" y="3613254"/>
                          <a:pt x="2349113" y="3636359"/>
                          <a:pt x="2554450" y="3657858"/>
                        </a:cubicBezTo>
                        <a:cubicBezTo>
                          <a:pt x="2654041" y="3623280"/>
                          <a:pt x="2672980" y="3531846"/>
                          <a:pt x="2761483" y="3502583"/>
                        </a:cubicBezTo>
                        <a:cubicBezTo>
                          <a:pt x="2957802" y="3365884"/>
                          <a:pt x="2930403" y="3457094"/>
                          <a:pt x="3123793" y="3295549"/>
                        </a:cubicBezTo>
                        <a:cubicBezTo>
                          <a:pt x="3196116" y="3156220"/>
                          <a:pt x="3478269" y="2864286"/>
                          <a:pt x="3555114" y="2743458"/>
                        </a:cubicBezTo>
                        <a:cubicBezTo>
                          <a:pt x="3571959" y="2697443"/>
                          <a:pt x="3606119" y="2663667"/>
                          <a:pt x="3624125" y="2622688"/>
                        </a:cubicBezTo>
                        <a:cubicBezTo>
                          <a:pt x="3813313" y="2344598"/>
                          <a:pt x="3659018" y="2610359"/>
                          <a:pt x="3779400" y="2363896"/>
                        </a:cubicBezTo>
                        <a:cubicBezTo>
                          <a:pt x="3785102" y="2305691"/>
                          <a:pt x="3809290" y="2248680"/>
                          <a:pt x="3813906" y="2174115"/>
                        </a:cubicBezTo>
                        <a:cubicBezTo>
                          <a:pt x="3801971" y="2109241"/>
                          <a:pt x="3752208" y="1981123"/>
                          <a:pt x="3710389" y="1932575"/>
                        </a:cubicBezTo>
                        <a:cubicBezTo>
                          <a:pt x="3658312" y="1880495"/>
                          <a:pt x="3537861" y="1794552"/>
                          <a:pt x="3537861" y="1794552"/>
                        </a:cubicBezTo>
                        <a:cubicBezTo>
                          <a:pt x="3391697" y="1869836"/>
                          <a:pt x="3251029" y="1793617"/>
                          <a:pt x="3192804" y="1984334"/>
                        </a:cubicBezTo>
                        <a:cubicBezTo>
                          <a:pt x="3183631" y="2035790"/>
                          <a:pt x="3185215" y="2091854"/>
                          <a:pt x="3175551" y="2139609"/>
                        </a:cubicBezTo>
                        <a:cubicBezTo>
                          <a:pt x="3184568" y="2192898"/>
                          <a:pt x="3190661" y="2285272"/>
                          <a:pt x="3227310" y="2312137"/>
                        </a:cubicBezTo>
                        <a:cubicBezTo>
                          <a:pt x="3274216" y="2360390"/>
                          <a:pt x="3350835" y="2450278"/>
                          <a:pt x="3503355" y="2519171"/>
                        </a:cubicBezTo>
                        <a:cubicBezTo>
                          <a:pt x="3564907" y="2542132"/>
                          <a:pt x="3619875" y="2531673"/>
                          <a:pt x="3675883" y="2570930"/>
                        </a:cubicBezTo>
                        <a:cubicBezTo>
                          <a:pt x="3718167" y="2565338"/>
                          <a:pt x="3760455" y="2576029"/>
                          <a:pt x="3796653" y="2588183"/>
                        </a:cubicBezTo>
                        <a:cubicBezTo>
                          <a:pt x="4059837" y="2731687"/>
                          <a:pt x="3717074" y="2604416"/>
                          <a:pt x="4020940" y="2622688"/>
                        </a:cubicBezTo>
                        <a:cubicBezTo>
                          <a:pt x="4039664" y="2647519"/>
                          <a:pt x="4095184" y="2669599"/>
                          <a:pt x="4124457" y="2691700"/>
                        </a:cubicBezTo>
                        <a:cubicBezTo>
                          <a:pt x="4162651" y="2728092"/>
                          <a:pt x="4224414" y="2701321"/>
                          <a:pt x="4262480" y="2743458"/>
                        </a:cubicBezTo>
                        <a:cubicBezTo>
                          <a:pt x="4311806" y="2811854"/>
                          <a:pt x="4329836" y="2882747"/>
                          <a:pt x="4365997" y="2933239"/>
                        </a:cubicBezTo>
                        <a:cubicBezTo>
                          <a:pt x="4392533" y="3099358"/>
                          <a:pt x="4405969" y="3109766"/>
                          <a:pt x="4417755" y="3261043"/>
                        </a:cubicBezTo>
                        <a:cubicBezTo>
                          <a:pt x="4466909" y="3494756"/>
                          <a:pt x="4424796" y="3385386"/>
                          <a:pt x="4469514" y="3537088"/>
                        </a:cubicBezTo>
                        <a:cubicBezTo>
                          <a:pt x="4442566" y="3603243"/>
                          <a:pt x="4466999" y="3671021"/>
                          <a:pt x="4452261" y="3744122"/>
                        </a:cubicBezTo>
                        <a:cubicBezTo>
                          <a:pt x="4443712" y="3808272"/>
                          <a:pt x="4434494" y="3869502"/>
                          <a:pt x="4417755" y="3916651"/>
                        </a:cubicBezTo>
                        <a:cubicBezTo>
                          <a:pt x="4407566" y="3957882"/>
                          <a:pt x="4406865" y="3993977"/>
                          <a:pt x="4400502" y="4020168"/>
                        </a:cubicBezTo>
                        <a:cubicBezTo>
                          <a:pt x="4401018" y="4078002"/>
                          <a:pt x="4364792" y="4121142"/>
                          <a:pt x="4365997" y="4175443"/>
                        </a:cubicBezTo>
                        <a:cubicBezTo>
                          <a:pt x="4363876" y="4194374"/>
                          <a:pt x="4359366" y="4209729"/>
                          <a:pt x="4348744" y="4227201"/>
                        </a:cubicBezTo>
                        <a:cubicBezTo>
                          <a:pt x="4318369" y="4267489"/>
                          <a:pt x="4307217" y="4325000"/>
                          <a:pt x="4262480" y="4365224"/>
                        </a:cubicBezTo>
                        <a:cubicBezTo>
                          <a:pt x="4196591" y="4442524"/>
                          <a:pt x="4173298" y="4439030"/>
                          <a:pt x="4124457" y="4520500"/>
                        </a:cubicBezTo>
                        <a:cubicBezTo>
                          <a:pt x="4116957" y="4531481"/>
                          <a:pt x="4113316" y="4541467"/>
                          <a:pt x="4107204" y="4555005"/>
                        </a:cubicBezTo>
                      </a:path>
                      <a:path w="4469762" h="4555005" fill="none" stroke="0" extrusionOk="0">
                        <a:moveTo>
                          <a:pt x="4452261" y="17511"/>
                        </a:moveTo>
                        <a:cubicBezTo>
                          <a:pt x="4317887" y="196770"/>
                          <a:pt x="4460753" y="-5272"/>
                          <a:pt x="4400502" y="224545"/>
                        </a:cubicBezTo>
                        <a:cubicBezTo>
                          <a:pt x="4395189" y="307469"/>
                          <a:pt x="4330410" y="315917"/>
                          <a:pt x="4279733" y="379820"/>
                        </a:cubicBezTo>
                        <a:cubicBezTo>
                          <a:pt x="4203460" y="449994"/>
                          <a:pt x="4252239" y="416265"/>
                          <a:pt x="4193468" y="517843"/>
                        </a:cubicBezTo>
                        <a:cubicBezTo>
                          <a:pt x="4179074" y="535904"/>
                          <a:pt x="4157204" y="539724"/>
                          <a:pt x="4141710" y="552349"/>
                        </a:cubicBezTo>
                        <a:cubicBezTo>
                          <a:pt x="4129492" y="576855"/>
                          <a:pt x="4120314" y="607002"/>
                          <a:pt x="4107204" y="638613"/>
                        </a:cubicBezTo>
                        <a:cubicBezTo>
                          <a:pt x="4093159" y="669312"/>
                          <a:pt x="4036469" y="742288"/>
                          <a:pt x="4020940" y="759383"/>
                        </a:cubicBezTo>
                        <a:cubicBezTo>
                          <a:pt x="4000264" y="784358"/>
                          <a:pt x="3949973" y="865843"/>
                          <a:pt x="3934676" y="880152"/>
                        </a:cubicBezTo>
                        <a:cubicBezTo>
                          <a:pt x="3910218" y="905519"/>
                          <a:pt x="3877102" y="914349"/>
                          <a:pt x="3848412" y="931911"/>
                        </a:cubicBezTo>
                        <a:cubicBezTo>
                          <a:pt x="3802869" y="1060238"/>
                          <a:pt x="3674971" y="1222980"/>
                          <a:pt x="3555114" y="1225209"/>
                        </a:cubicBezTo>
                        <a:cubicBezTo>
                          <a:pt x="3516587" y="1246331"/>
                          <a:pt x="3449659" y="1246346"/>
                          <a:pt x="3417091" y="1259715"/>
                        </a:cubicBezTo>
                        <a:cubicBezTo>
                          <a:pt x="3380033" y="1275457"/>
                          <a:pt x="3313591" y="1284863"/>
                          <a:pt x="3261816" y="1294220"/>
                        </a:cubicBezTo>
                        <a:cubicBezTo>
                          <a:pt x="2997757" y="1312854"/>
                          <a:pt x="3287605" y="1352129"/>
                          <a:pt x="3054782" y="1345979"/>
                        </a:cubicBezTo>
                        <a:cubicBezTo>
                          <a:pt x="3027842" y="1362814"/>
                          <a:pt x="2993223" y="1387294"/>
                          <a:pt x="2968517" y="1397737"/>
                        </a:cubicBezTo>
                        <a:cubicBezTo>
                          <a:pt x="2719926" y="1466261"/>
                          <a:pt x="2010655" y="1354569"/>
                          <a:pt x="1985106" y="1345979"/>
                        </a:cubicBezTo>
                        <a:cubicBezTo>
                          <a:pt x="583962" y="873220"/>
                          <a:pt x="1871525" y="1237998"/>
                          <a:pt x="1122465" y="983669"/>
                        </a:cubicBezTo>
                        <a:cubicBezTo>
                          <a:pt x="1044647" y="934065"/>
                          <a:pt x="925501" y="923232"/>
                          <a:pt x="829167" y="862900"/>
                        </a:cubicBezTo>
                        <a:cubicBezTo>
                          <a:pt x="725430" y="809693"/>
                          <a:pt x="642084" y="754334"/>
                          <a:pt x="553121" y="655866"/>
                        </a:cubicBezTo>
                        <a:cubicBezTo>
                          <a:pt x="524588" y="631818"/>
                          <a:pt x="499874" y="609161"/>
                          <a:pt x="466857" y="569601"/>
                        </a:cubicBezTo>
                        <a:cubicBezTo>
                          <a:pt x="431417" y="529299"/>
                          <a:pt x="400181" y="493388"/>
                          <a:pt x="380593" y="466084"/>
                        </a:cubicBezTo>
                        <a:cubicBezTo>
                          <a:pt x="335748" y="402559"/>
                          <a:pt x="331941" y="284670"/>
                          <a:pt x="397846" y="207292"/>
                        </a:cubicBezTo>
                        <a:cubicBezTo>
                          <a:pt x="494847" y="85489"/>
                          <a:pt x="614780" y="56282"/>
                          <a:pt x="742902" y="258"/>
                        </a:cubicBezTo>
                        <a:cubicBezTo>
                          <a:pt x="850631" y="17380"/>
                          <a:pt x="954208" y="22029"/>
                          <a:pt x="1053453" y="34764"/>
                        </a:cubicBezTo>
                        <a:cubicBezTo>
                          <a:pt x="1120468" y="72913"/>
                          <a:pt x="1302806" y="162394"/>
                          <a:pt x="1398510" y="190039"/>
                        </a:cubicBezTo>
                        <a:cubicBezTo>
                          <a:pt x="1562035" y="343004"/>
                          <a:pt x="1506637" y="263228"/>
                          <a:pt x="1415763" y="638613"/>
                        </a:cubicBezTo>
                        <a:cubicBezTo>
                          <a:pt x="1390952" y="700192"/>
                          <a:pt x="1293367" y="944483"/>
                          <a:pt x="1260487" y="983669"/>
                        </a:cubicBezTo>
                        <a:cubicBezTo>
                          <a:pt x="1235241" y="1015889"/>
                          <a:pt x="1212401" y="1041469"/>
                          <a:pt x="1191476" y="1069934"/>
                        </a:cubicBezTo>
                        <a:cubicBezTo>
                          <a:pt x="1167009" y="1106453"/>
                          <a:pt x="1166159" y="1132998"/>
                          <a:pt x="1139717" y="1156198"/>
                        </a:cubicBezTo>
                        <a:cubicBezTo>
                          <a:pt x="1111482" y="1202956"/>
                          <a:pt x="1045078" y="1199111"/>
                          <a:pt x="1001695" y="1225209"/>
                        </a:cubicBezTo>
                        <a:cubicBezTo>
                          <a:pt x="876884" y="1299672"/>
                          <a:pt x="861833" y="1330917"/>
                          <a:pt x="760155" y="1397737"/>
                        </a:cubicBezTo>
                        <a:cubicBezTo>
                          <a:pt x="730345" y="1408048"/>
                          <a:pt x="691912" y="1419691"/>
                          <a:pt x="673891" y="1432243"/>
                        </a:cubicBezTo>
                        <a:cubicBezTo>
                          <a:pt x="428235" y="1727986"/>
                          <a:pt x="722590" y="1273084"/>
                          <a:pt x="432351" y="1622024"/>
                        </a:cubicBezTo>
                        <a:cubicBezTo>
                          <a:pt x="380439" y="1664258"/>
                          <a:pt x="326231" y="1715437"/>
                          <a:pt x="294329" y="1760047"/>
                        </a:cubicBezTo>
                        <a:cubicBezTo>
                          <a:pt x="233388" y="1829428"/>
                          <a:pt x="170711" y="1885319"/>
                          <a:pt x="121800" y="2001586"/>
                        </a:cubicBezTo>
                        <a:cubicBezTo>
                          <a:pt x="69942" y="2061025"/>
                          <a:pt x="88408" y="2128960"/>
                          <a:pt x="35536" y="2191368"/>
                        </a:cubicBezTo>
                        <a:cubicBezTo>
                          <a:pt x="26260" y="2309633"/>
                          <a:pt x="-13408" y="2540383"/>
                          <a:pt x="35536" y="2674447"/>
                        </a:cubicBezTo>
                        <a:cubicBezTo>
                          <a:pt x="45996" y="2722713"/>
                          <a:pt x="92611" y="2769593"/>
                          <a:pt x="121800" y="2795217"/>
                        </a:cubicBezTo>
                        <a:cubicBezTo>
                          <a:pt x="224924" y="2967607"/>
                          <a:pt x="169970" y="2844179"/>
                          <a:pt x="259823" y="2950492"/>
                        </a:cubicBezTo>
                        <a:cubicBezTo>
                          <a:pt x="285145" y="2985608"/>
                          <a:pt x="307205" y="3011829"/>
                          <a:pt x="328834" y="3036756"/>
                        </a:cubicBezTo>
                        <a:cubicBezTo>
                          <a:pt x="356320" y="3061324"/>
                          <a:pt x="398021" y="3080204"/>
                          <a:pt x="415099" y="3105768"/>
                        </a:cubicBezTo>
                        <a:cubicBezTo>
                          <a:pt x="582211" y="3234832"/>
                          <a:pt x="594011" y="3399197"/>
                          <a:pt x="880925" y="3468077"/>
                        </a:cubicBezTo>
                        <a:cubicBezTo>
                          <a:pt x="945830" y="3490548"/>
                          <a:pt x="1035516" y="3503564"/>
                          <a:pt x="1122465" y="3537088"/>
                        </a:cubicBezTo>
                        <a:cubicBezTo>
                          <a:pt x="1187428" y="3573666"/>
                          <a:pt x="1224500" y="3602894"/>
                          <a:pt x="1277740" y="3623352"/>
                        </a:cubicBezTo>
                        <a:cubicBezTo>
                          <a:pt x="1315306" y="3639640"/>
                          <a:pt x="1359658" y="3627265"/>
                          <a:pt x="1398510" y="3640605"/>
                        </a:cubicBezTo>
                        <a:cubicBezTo>
                          <a:pt x="1640858" y="3669161"/>
                          <a:pt x="1426059" y="3643577"/>
                          <a:pt x="1726314" y="3692364"/>
                        </a:cubicBezTo>
                        <a:cubicBezTo>
                          <a:pt x="1967839" y="3656589"/>
                          <a:pt x="2271069" y="3668219"/>
                          <a:pt x="2554450" y="3657858"/>
                        </a:cubicBezTo>
                        <a:cubicBezTo>
                          <a:pt x="2617235" y="3626867"/>
                          <a:pt x="2685037" y="3544975"/>
                          <a:pt x="2761483" y="3502583"/>
                        </a:cubicBezTo>
                        <a:cubicBezTo>
                          <a:pt x="2976267" y="3366690"/>
                          <a:pt x="2915422" y="3470398"/>
                          <a:pt x="3123793" y="3295549"/>
                        </a:cubicBezTo>
                        <a:cubicBezTo>
                          <a:pt x="3233297" y="3154726"/>
                          <a:pt x="3425465" y="2905252"/>
                          <a:pt x="3555114" y="2743458"/>
                        </a:cubicBezTo>
                        <a:cubicBezTo>
                          <a:pt x="3572354" y="2698075"/>
                          <a:pt x="3601204" y="2660613"/>
                          <a:pt x="3624125" y="2622688"/>
                        </a:cubicBezTo>
                        <a:cubicBezTo>
                          <a:pt x="3776177" y="2290243"/>
                          <a:pt x="3597359" y="2681029"/>
                          <a:pt x="3779400" y="2363896"/>
                        </a:cubicBezTo>
                        <a:cubicBezTo>
                          <a:pt x="3801885" y="2296939"/>
                          <a:pt x="3797226" y="2240864"/>
                          <a:pt x="3813906" y="2174115"/>
                        </a:cubicBezTo>
                        <a:cubicBezTo>
                          <a:pt x="3800036" y="2115685"/>
                          <a:pt x="3754501" y="1977818"/>
                          <a:pt x="3710389" y="1932575"/>
                        </a:cubicBezTo>
                        <a:cubicBezTo>
                          <a:pt x="3658312" y="1880497"/>
                          <a:pt x="3537861" y="1794552"/>
                          <a:pt x="3537861" y="1794552"/>
                        </a:cubicBezTo>
                        <a:cubicBezTo>
                          <a:pt x="3387444" y="1826194"/>
                          <a:pt x="3254233" y="1804958"/>
                          <a:pt x="3192804" y="1984334"/>
                        </a:cubicBezTo>
                        <a:cubicBezTo>
                          <a:pt x="3174852" y="2033604"/>
                          <a:pt x="3186520" y="2079483"/>
                          <a:pt x="3175551" y="2139609"/>
                        </a:cubicBezTo>
                        <a:cubicBezTo>
                          <a:pt x="3189517" y="2210796"/>
                          <a:pt x="3176244" y="2253409"/>
                          <a:pt x="3227310" y="2312137"/>
                        </a:cubicBezTo>
                        <a:cubicBezTo>
                          <a:pt x="3278416" y="2384860"/>
                          <a:pt x="3358144" y="2453268"/>
                          <a:pt x="3503355" y="2519171"/>
                        </a:cubicBezTo>
                        <a:cubicBezTo>
                          <a:pt x="3575211" y="2544084"/>
                          <a:pt x="3623520" y="2546242"/>
                          <a:pt x="3675883" y="2570930"/>
                        </a:cubicBezTo>
                        <a:cubicBezTo>
                          <a:pt x="3713775" y="2578747"/>
                          <a:pt x="3754830" y="2584629"/>
                          <a:pt x="3796653" y="2588183"/>
                        </a:cubicBezTo>
                        <a:cubicBezTo>
                          <a:pt x="4069593" y="2643739"/>
                          <a:pt x="3753042" y="2512449"/>
                          <a:pt x="4020940" y="2622688"/>
                        </a:cubicBezTo>
                        <a:cubicBezTo>
                          <a:pt x="4050639" y="2649645"/>
                          <a:pt x="4080576" y="2683033"/>
                          <a:pt x="4124457" y="2691700"/>
                        </a:cubicBezTo>
                        <a:cubicBezTo>
                          <a:pt x="4177903" y="2707705"/>
                          <a:pt x="4231694" y="2711842"/>
                          <a:pt x="4262480" y="2743458"/>
                        </a:cubicBezTo>
                        <a:cubicBezTo>
                          <a:pt x="4324129" y="2797624"/>
                          <a:pt x="4327557" y="2877764"/>
                          <a:pt x="4365997" y="2933239"/>
                        </a:cubicBezTo>
                        <a:cubicBezTo>
                          <a:pt x="4395480" y="3098989"/>
                          <a:pt x="4397713" y="3110234"/>
                          <a:pt x="4417755" y="3261043"/>
                        </a:cubicBezTo>
                        <a:cubicBezTo>
                          <a:pt x="4421633" y="3499656"/>
                          <a:pt x="4424846" y="3372406"/>
                          <a:pt x="4469514" y="3537088"/>
                        </a:cubicBezTo>
                        <a:cubicBezTo>
                          <a:pt x="4458388" y="3625673"/>
                          <a:pt x="4452996" y="3670811"/>
                          <a:pt x="4452261" y="3744122"/>
                        </a:cubicBezTo>
                        <a:cubicBezTo>
                          <a:pt x="4456932" y="3804312"/>
                          <a:pt x="4424064" y="3868097"/>
                          <a:pt x="4417755" y="3916651"/>
                        </a:cubicBezTo>
                        <a:cubicBezTo>
                          <a:pt x="4401819" y="3943875"/>
                          <a:pt x="4401673" y="3986240"/>
                          <a:pt x="4400502" y="4020168"/>
                        </a:cubicBezTo>
                        <a:cubicBezTo>
                          <a:pt x="4383480" y="4065921"/>
                          <a:pt x="4384949" y="4131874"/>
                          <a:pt x="4365997" y="4175443"/>
                        </a:cubicBezTo>
                        <a:cubicBezTo>
                          <a:pt x="4360560" y="4191236"/>
                          <a:pt x="4358710" y="4215866"/>
                          <a:pt x="4348744" y="4227201"/>
                        </a:cubicBezTo>
                        <a:cubicBezTo>
                          <a:pt x="4319037" y="4277068"/>
                          <a:pt x="4287586" y="4330292"/>
                          <a:pt x="4262480" y="4365224"/>
                        </a:cubicBezTo>
                        <a:cubicBezTo>
                          <a:pt x="4193861" y="4437550"/>
                          <a:pt x="4175657" y="4443636"/>
                          <a:pt x="4124457" y="4520500"/>
                        </a:cubicBezTo>
                        <a:cubicBezTo>
                          <a:pt x="4114123" y="4530758"/>
                          <a:pt x="4114330" y="4544547"/>
                          <a:pt x="4107204" y="4555005"/>
                        </a:cubicBezTo>
                      </a:path>
                      <a:path w="4469762" h="4555005" fill="none" stroke="0" extrusionOk="0">
                        <a:moveTo>
                          <a:pt x="4452261" y="17511"/>
                        </a:moveTo>
                        <a:cubicBezTo>
                          <a:pt x="4309476" y="191271"/>
                          <a:pt x="4403690" y="-81317"/>
                          <a:pt x="4400502" y="224545"/>
                        </a:cubicBezTo>
                        <a:cubicBezTo>
                          <a:pt x="4402675" y="313781"/>
                          <a:pt x="4333359" y="318652"/>
                          <a:pt x="4279733" y="379820"/>
                        </a:cubicBezTo>
                        <a:cubicBezTo>
                          <a:pt x="4210465" y="441028"/>
                          <a:pt x="4255362" y="417753"/>
                          <a:pt x="4193468" y="517843"/>
                        </a:cubicBezTo>
                        <a:cubicBezTo>
                          <a:pt x="4182097" y="538406"/>
                          <a:pt x="4156904" y="543314"/>
                          <a:pt x="4141710" y="552349"/>
                        </a:cubicBezTo>
                        <a:cubicBezTo>
                          <a:pt x="4126410" y="584005"/>
                          <a:pt x="4112094" y="604245"/>
                          <a:pt x="4107204" y="638613"/>
                        </a:cubicBezTo>
                        <a:cubicBezTo>
                          <a:pt x="4092299" y="661835"/>
                          <a:pt x="4036528" y="744391"/>
                          <a:pt x="4020940" y="759383"/>
                        </a:cubicBezTo>
                        <a:cubicBezTo>
                          <a:pt x="4001190" y="782971"/>
                          <a:pt x="3949117" y="862129"/>
                          <a:pt x="3934676" y="880152"/>
                        </a:cubicBezTo>
                        <a:cubicBezTo>
                          <a:pt x="3907993" y="904869"/>
                          <a:pt x="3875681" y="924533"/>
                          <a:pt x="3848412" y="931911"/>
                        </a:cubicBezTo>
                        <a:cubicBezTo>
                          <a:pt x="3817610" y="1084645"/>
                          <a:pt x="3673476" y="1217617"/>
                          <a:pt x="3555114" y="1225209"/>
                        </a:cubicBezTo>
                        <a:cubicBezTo>
                          <a:pt x="3518784" y="1240784"/>
                          <a:pt x="3451843" y="1251230"/>
                          <a:pt x="3417091" y="1259715"/>
                        </a:cubicBezTo>
                        <a:cubicBezTo>
                          <a:pt x="3374896" y="1283745"/>
                          <a:pt x="3313695" y="1273670"/>
                          <a:pt x="3261816" y="1294220"/>
                        </a:cubicBezTo>
                        <a:cubicBezTo>
                          <a:pt x="2932145" y="1286700"/>
                          <a:pt x="3279478" y="1287354"/>
                          <a:pt x="3054782" y="1345979"/>
                        </a:cubicBezTo>
                        <a:cubicBezTo>
                          <a:pt x="3032497" y="1354318"/>
                          <a:pt x="2992910" y="1393124"/>
                          <a:pt x="2968517" y="1397737"/>
                        </a:cubicBezTo>
                        <a:cubicBezTo>
                          <a:pt x="2719623" y="1462628"/>
                          <a:pt x="2015129" y="1352589"/>
                          <a:pt x="1985106" y="1345979"/>
                        </a:cubicBezTo>
                        <a:cubicBezTo>
                          <a:pt x="483041" y="626089"/>
                          <a:pt x="1650847" y="1383860"/>
                          <a:pt x="1122465" y="983669"/>
                        </a:cubicBezTo>
                        <a:cubicBezTo>
                          <a:pt x="1028721" y="936938"/>
                          <a:pt x="927784" y="913945"/>
                          <a:pt x="829167" y="862900"/>
                        </a:cubicBezTo>
                        <a:cubicBezTo>
                          <a:pt x="713482" y="829240"/>
                          <a:pt x="659281" y="759075"/>
                          <a:pt x="553121" y="655866"/>
                        </a:cubicBezTo>
                        <a:cubicBezTo>
                          <a:pt x="522984" y="627597"/>
                          <a:pt x="500608" y="601607"/>
                          <a:pt x="466857" y="569601"/>
                        </a:cubicBezTo>
                        <a:cubicBezTo>
                          <a:pt x="420947" y="529316"/>
                          <a:pt x="405589" y="494232"/>
                          <a:pt x="380593" y="466084"/>
                        </a:cubicBezTo>
                        <a:cubicBezTo>
                          <a:pt x="330103" y="410204"/>
                          <a:pt x="343432" y="282654"/>
                          <a:pt x="397846" y="207292"/>
                        </a:cubicBezTo>
                        <a:cubicBezTo>
                          <a:pt x="514572" y="82066"/>
                          <a:pt x="600929" y="51421"/>
                          <a:pt x="742902" y="258"/>
                        </a:cubicBezTo>
                        <a:cubicBezTo>
                          <a:pt x="851740" y="1245"/>
                          <a:pt x="973522" y="17312"/>
                          <a:pt x="1053453" y="34764"/>
                        </a:cubicBezTo>
                        <a:cubicBezTo>
                          <a:pt x="1101821" y="50048"/>
                          <a:pt x="1281099" y="176454"/>
                          <a:pt x="1398510" y="190039"/>
                        </a:cubicBezTo>
                        <a:cubicBezTo>
                          <a:pt x="1568849" y="318316"/>
                          <a:pt x="1503270" y="261436"/>
                          <a:pt x="1415763" y="638613"/>
                        </a:cubicBezTo>
                        <a:cubicBezTo>
                          <a:pt x="1412749" y="695560"/>
                          <a:pt x="1294198" y="932881"/>
                          <a:pt x="1260487" y="983669"/>
                        </a:cubicBezTo>
                        <a:cubicBezTo>
                          <a:pt x="1232862" y="1021598"/>
                          <a:pt x="1207162" y="1032056"/>
                          <a:pt x="1191476" y="1069934"/>
                        </a:cubicBezTo>
                        <a:cubicBezTo>
                          <a:pt x="1163939" y="1110015"/>
                          <a:pt x="1166983" y="1134651"/>
                          <a:pt x="1139717" y="1156198"/>
                        </a:cubicBezTo>
                        <a:cubicBezTo>
                          <a:pt x="1113672" y="1198575"/>
                          <a:pt x="1040080" y="1202050"/>
                          <a:pt x="1001695" y="1225209"/>
                        </a:cubicBezTo>
                        <a:cubicBezTo>
                          <a:pt x="879686" y="1304545"/>
                          <a:pt x="865757" y="1330128"/>
                          <a:pt x="760155" y="1397737"/>
                        </a:cubicBezTo>
                        <a:cubicBezTo>
                          <a:pt x="734534" y="1408637"/>
                          <a:pt x="693751" y="1420845"/>
                          <a:pt x="673891" y="1432243"/>
                        </a:cubicBezTo>
                        <a:cubicBezTo>
                          <a:pt x="455571" y="1753400"/>
                          <a:pt x="789626" y="1331752"/>
                          <a:pt x="432351" y="1622024"/>
                        </a:cubicBezTo>
                        <a:cubicBezTo>
                          <a:pt x="390427" y="1650340"/>
                          <a:pt x="317791" y="1704915"/>
                          <a:pt x="294329" y="1760047"/>
                        </a:cubicBezTo>
                        <a:cubicBezTo>
                          <a:pt x="249755" y="1825410"/>
                          <a:pt x="163699" y="1889851"/>
                          <a:pt x="121800" y="2001586"/>
                        </a:cubicBezTo>
                        <a:cubicBezTo>
                          <a:pt x="66606" y="2048191"/>
                          <a:pt x="89301" y="2118794"/>
                          <a:pt x="35536" y="2191368"/>
                        </a:cubicBezTo>
                        <a:cubicBezTo>
                          <a:pt x="20863" y="2311246"/>
                          <a:pt x="-29180" y="2580675"/>
                          <a:pt x="35536" y="2674447"/>
                        </a:cubicBezTo>
                        <a:cubicBezTo>
                          <a:pt x="47816" y="2726841"/>
                          <a:pt x="96751" y="2767688"/>
                          <a:pt x="121800" y="2795217"/>
                        </a:cubicBezTo>
                        <a:cubicBezTo>
                          <a:pt x="242953" y="2988749"/>
                          <a:pt x="136265" y="2797042"/>
                          <a:pt x="259823" y="2950492"/>
                        </a:cubicBezTo>
                        <a:cubicBezTo>
                          <a:pt x="283123" y="2978212"/>
                          <a:pt x="301548" y="3015020"/>
                          <a:pt x="328834" y="3036756"/>
                        </a:cubicBezTo>
                        <a:cubicBezTo>
                          <a:pt x="350843" y="3062198"/>
                          <a:pt x="399188" y="3074521"/>
                          <a:pt x="415099" y="3105768"/>
                        </a:cubicBezTo>
                        <a:cubicBezTo>
                          <a:pt x="586614" y="3182758"/>
                          <a:pt x="614451" y="3413912"/>
                          <a:pt x="880925" y="3468077"/>
                        </a:cubicBezTo>
                        <a:cubicBezTo>
                          <a:pt x="933344" y="3493312"/>
                          <a:pt x="1044728" y="3501861"/>
                          <a:pt x="1122465" y="3537088"/>
                        </a:cubicBezTo>
                        <a:cubicBezTo>
                          <a:pt x="1196724" y="3573628"/>
                          <a:pt x="1230028" y="3608694"/>
                          <a:pt x="1277740" y="3623352"/>
                        </a:cubicBezTo>
                        <a:cubicBezTo>
                          <a:pt x="1320581" y="3639304"/>
                          <a:pt x="1363696" y="3638326"/>
                          <a:pt x="1398510" y="3640605"/>
                        </a:cubicBezTo>
                        <a:cubicBezTo>
                          <a:pt x="1662718" y="3692530"/>
                          <a:pt x="1466071" y="3675880"/>
                          <a:pt x="1726314" y="3692364"/>
                        </a:cubicBezTo>
                        <a:cubicBezTo>
                          <a:pt x="1951379" y="3667903"/>
                          <a:pt x="2265328" y="3661941"/>
                          <a:pt x="2554450" y="3657858"/>
                        </a:cubicBezTo>
                        <a:cubicBezTo>
                          <a:pt x="2631187" y="3645180"/>
                          <a:pt x="2683165" y="3562971"/>
                          <a:pt x="2761483" y="3502583"/>
                        </a:cubicBezTo>
                        <a:cubicBezTo>
                          <a:pt x="2988161" y="3344707"/>
                          <a:pt x="2931264" y="3460440"/>
                          <a:pt x="3123793" y="3295549"/>
                        </a:cubicBezTo>
                        <a:cubicBezTo>
                          <a:pt x="3222122" y="3147219"/>
                          <a:pt x="3412730" y="2877544"/>
                          <a:pt x="3555114" y="2743458"/>
                        </a:cubicBezTo>
                        <a:cubicBezTo>
                          <a:pt x="3568498" y="2696850"/>
                          <a:pt x="3607628" y="2660830"/>
                          <a:pt x="3624125" y="2622688"/>
                        </a:cubicBezTo>
                        <a:cubicBezTo>
                          <a:pt x="3740286" y="2282127"/>
                          <a:pt x="3625456" y="2611460"/>
                          <a:pt x="3779400" y="2363896"/>
                        </a:cubicBezTo>
                        <a:cubicBezTo>
                          <a:pt x="3805630" y="2315198"/>
                          <a:pt x="3807163" y="2253466"/>
                          <a:pt x="3813906" y="2174115"/>
                        </a:cubicBezTo>
                        <a:cubicBezTo>
                          <a:pt x="3804798" y="2110683"/>
                          <a:pt x="3771012" y="1979290"/>
                          <a:pt x="3710389" y="1932575"/>
                        </a:cubicBezTo>
                        <a:cubicBezTo>
                          <a:pt x="3658312" y="1880497"/>
                          <a:pt x="3537861" y="1794552"/>
                          <a:pt x="3537861" y="1794552"/>
                        </a:cubicBezTo>
                        <a:cubicBezTo>
                          <a:pt x="3382622" y="1788900"/>
                          <a:pt x="3263520" y="1787844"/>
                          <a:pt x="3192804" y="1984334"/>
                        </a:cubicBezTo>
                        <a:cubicBezTo>
                          <a:pt x="3172366" y="2022564"/>
                          <a:pt x="3190690" y="2084419"/>
                          <a:pt x="3175551" y="2139609"/>
                        </a:cubicBezTo>
                        <a:cubicBezTo>
                          <a:pt x="3194378" y="2204900"/>
                          <a:pt x="3196551" y="2255603"/>
                          <a:pt x="3227310" y="2312137"/>
                        </a:cubicBezTo>
                        <a:cubicBezTo>
                          <a:pt x="3294706" y="2366553"/>
                          <a:pt x="3354475" y="2465809"/>
                          <a:pt x="3503355" y="2519171"/>
                        </a:cubicBezTo>
                        <a:cubicBezTo>
                          <a:pt x="3574400" y="2549577"/>
                          <a:pt x="3638212" y="2538770"/>
                          <a:pt x="3675883" y="2570930"/>
                        </a:cubicBezTo>
                        <a:cubicBezTo>
                          <a:pt x="3717275" y="2581706"/>
                          <a:pt x="3750410" y="2589633"/>
                          <a:pt x="3796653" y="2588183"/>
                        </a:cubicBezTo>
                        <a:cubicBezTo>
                          <a:pt x="4194270" y="2600153"/>
                          <a:pt x="4052122" y="2653903"/>
                          <a:pt x="4020940" y="2622688"/>
                        </a:cubicBezTo>
                        <a:cubicBezTo>
                          <a:pt x="4047508" y="2653837"/>
                          <a:pt x="4077803" y="2681987"/>
                          <a:pt x="4124457" y="2691700"/>
                        </a:cubicBezTo>
                        <a:cubicBezTo>
                          <a:pt x="4185152" y="2709478"/>
                          <a:pt x="4223084" y="2710126"/>
                          <a:pt x="4262480" y="2743458"/>
                        </a:cubicBezTo>
                        <a:cubicBezTo>
                          <a:pt x="4309889" y="2813740"/>
                          <a:pt x="4319283" y="2867790"/>
                          <a:pt x="4365997" y="2933239"/>
                        </a:cubicBezTo>
                        <a:cubicBezTo>
                          <a:pt x="4391094" y="3099328"/>
                          <a:pt x="4400462" y="3110645"/>
                          <a:pt x="4417755" y="3261043"/>
                        </a:cubicBezTo>
                        <a:cubicBezTo>
                          <a:pt x="4450540" y="3507618"/>
                          <a:pt x="4433688" y="3364185"/>
                          <a:pt x="4469514" y="3537088"/>
                        </a:cubicBezTo>
                        <a:cubicBezTo>
                          <a:pt x="4468698" y="3627291"/>
                          <a:pt x="4459860" y="3672120"/>
                          <a:pt x="4452261" y="3744122"/>
                        </a:cubicBezTo>
                        <a:cubicBezTo>
                          <a:pt x="4457251" y="3793910"/>
                          <a:pt x="4423751" y="3872719"/>
                          <a:pt x="4417755" y="3916651"/>
                        </a:cubicBezTo>
                        <a:cubicBezTo>
                          <a:pt x="4398745" y="3949463"/>
                          <a:pt x="4397978" y="3986102"/>
                          <a:pt x="4400502" y="4020168"/>
                        </a:cubicBezTo>
                        <a:cubicBezTo>
                          <a:pt x="4378854" y="4058532"/>
                          <a:pt x="4387695" y="4132259"/>
                          <a:pt x="4365997" y="4175443"/>
                        </a:cubicBezTo>
                        <a:cubicBezTo>
                          <a:pt x="4363642" y="4192751"/>
                          <a:pt x="4358286" y="4214184"/>
                          <a:pt x="4348744" y="4227201"/>
                        </a:cubicBezTo>
                        <a:cubicBezTo>
                          <a:pt x="4308881" y="4278245"/>
                          <a:pt x="4284674" y="4334414"/>
                          <a:pt x="4262480" y="4365224"/>
                        </a:cubicBezTo>
                        <a:cubicBezTo>
                          <a:pt x="4191740" y="4433784"/>
                          <a:pt x="4177112" y="4443829"/>
                          <a:pt x="4124457" y="4520500"/>
                        </a:cubicBezTo>
                        <a:cubicBezTo>
                          <a:pt x="4116767" y="4529543"/>
                          <a:pt x="4114309" y="4546555"/>
                          <a:pt x="4107204" y="4555005"/>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1534677-7C09-E6B1-1D10-3D4E8C806038}"/>
              </a:ext>
            </a:extLst>
          </p:cNvPr>
          <p:cNvSpPr>
            <a:spLocks noGrp="1"/>
          </p:cNvSpPr>
          <p:nvPr>
            <p:ph type="title"/>
          </p:nvPr>
        </p:nvSpPr>
        <p:spPr>
          <a:xfrm>
            <a:off x="534355" y="586598"/>
            <a:ext cx="4273754" cy="8885206"/>
          </a:xfrm>
        </p:spPr>
        <p:txBody>
          <a:bodyPr anchor="t" anchorCtr="0"/>
          <a:lstStyle/>
          <a:p>
            <a:pPr algn="r"/>
            <a:r>
              <a:rPr lang="en-CA" b="1" dirty="0"/>
              <a:t>Framework</a:t>
            </a:r>
            <a:br>
              <a:rPr lang="en-CA" b="1" dirty="0"/>
            </a:br>
            <a:br>
              <a:rPr lang="en-CA" b="1" dirty="0"/>
            </a:br>
            <a:br>
              <a:rPr lang="en-CA" b="1" dirty="0"/>
            </a:br>
            <a:br>
              <a:rPr lang="en-CA" b="1" dirty="0"/>
            </a:br>
            <a:br>
              <a:rPr lang="en-CA" b="1" dirty="0"/>
            </a:br>
            <a:r>
              <a:rPr lang="en-CA" b="1" dirty="0" err="1"/>
              <a:t>Framework</a:t>
            </a:r>
            <a:r>
              <a:rPr lang="en-CA" b="1" dirty="0"/>
              <a:t> Tool</a:t>
            </a:r>
            <a:br>
              <a:rPr lang="en-CA" b="1" dirty="0"/>
            </a:br>
            <a:br>
              <a:rPr lang="en-CA" b="1" dirty="0"/>
            </a:br>
            <a:br>
              <a:rPr lang="en-CA" b="1" dirty="0"/>
            </a:br>
            <a:br>
              <a:rPr lang="en-CA" b="1" dirty="0"/>
            </a:br>
            <a:br>
              <a:rPr lang="en-CA" b="1" dirty="0"/>
            </a:br>
            <a:br>
              <a:rPr lang="en-CA" b="1" dirty="0"/>
            </a:br>
            <a:br>
              <a:rPr lang="en-CA" b="1" dirty="0"/>
            </a:br>
            <a:br>
              <a:rPr lang="en-CA" b="1" dirty="0"/>
            </a:br>
            <a:r>
              <a:rPr lang="en-CA" b="1" dirty="0" err="1"/>
              <a:t>SpeciesDB</a:t>
            </a: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br>
              <a:rPr lang="en-CA" b="1" dirty="0"/>
            </a:br>
            <a:r>
              <a:rPr lang="en-CA" b="1" dirty="0"/>
              <a:t>Report Template</a:t>
            </a:r>
          </a:p>
        </p:txBody>
      </p:sp>
      <p:pic>
        <p:nvPicPr>
          <p:cNvPr id="5" name="Picture 4">
            <a:extLst>
              <a:ext uri="{FF2B5EF4-FFF2-40B4-BE49-F238E27FC236}">
                <a16:creationId xmlns:a16="http://schemas.microsoft.com/office/drawing/2014/main" id="{78680384-A212-2D00-36D4-8DF7D1A75618}"/>
              </a:ext>
            </a:extLst>
          </p:cNvPr>
          <p:cNvPicPr>
            <a:picLocks noChangeAspect="1"/>
          </p:cNvPicPr>
          <p:nvPr/>
        </p:nvPicPr>
        <p:blipFill>
          <a:blip r:embed="rId2"/>
          <a:stretch>
            <a:fillRect/>
          </a:stretch>
        </p:blipFill>
        <p:spPr>
          <a:xfrm>
            <a:off x="5195662" y="586597"/>
            <a:ext cx="2042383" cy="265940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4CA51CB-DF50-D10C-6D4A-9179477EE885}"/>
              </a:ext>
            </a:extLst>
          </p:cNvPr>
          <p:cNvPicPr>
            <a:picLocks noChangeAspect="1"/>
          </p:cNvPicPr>
          <p:nvPr/>
        </p:nvPicPr>
        <p:blipFill>
          <a:blip r:embed="rId3"/>
          <a:stretch>
            <a:fillRect/>
          </a:stretch>
        </p:blipFill>
        <p:spPr>
          <a:xfrm>
            <a:off x="921909" y="2963821"/>
            <a:ext cx="3886200" cy="13769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0E1D261A-F11F-F93D-A9B3-78CF80412356}"/>
              </a:ext>
            </a:extLst>
          </p:cNvPr>
          <p:cNvPicPr>
            <a:picLocks noChangeAspect="1"/>
          </p:cNvPicPr>
          <p:nvPr/>
        </p:nvPicPr>
        <p:blipFill>
          <a:blip r:embed="rId4"/>
          <a:stretch>
            <a:fillRect/>
          </a:stretch>
        </p:blipFill>
        <p:spPr>
          <a:xfrm>
            <a:off x="682534" y="5611747"/>
            <a:ext cx="3693357" cy="20099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a:extLst>
              <a:ext uri="{FF2B5EF4-FFF2-40B4-BE49-F238E27FC236}">
                <a16:creationId xmlns:a16="http://schemas.microsoft.com/office/drawing/2014/main" id="{BC26FFE7-1ADB-F87D-E082-F5D406D223A9}"/>
              </a:ext>
            </a:extLst>
          </p:cNvPr>
          <p:cNvPicPr>
            <a:picLocks noChangeAspect="1"/>
          </p:cNvPicPr>
          <p:nvPr/>
        </p:nvPicPr>
        <p:blipFill>
          <a:blip r:embed="rId5"/>
          <a:stretch>
            <a:fillRect/>
          </a:stretch>
        </p:blipFill>
        <p:spPr>
          <a:xfrm>
            <a:off x="5122417" y="6448246"/>
            <a:ext cx="2115628" cy="2732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4736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2602</TotalTime>
  <Words>685</Words>
  <Application>Microsoft Office PowerPoint</Application>
  <PresentationFormat>Custom</PresentationFormat>
  <Paragraphs>99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Courier New</vt:lpstr>
      <vt:lpstr>Office Theme</vt:lpstr>
      <vt:lpstr>Prairie Conservation Forum’s Grassland Species-at-risk  Isolated Habitat Mapping Framework </vt:lpstr>
      <vt:lpstr>Prairie Conservation Forum’s Grassland Species-at-risk  Isolated Habitat Modelling Framework </vt:lpstr>
      <vt:lpstr>Framework     Framework Tool        SpeciesDB           Report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 River Restoration</dc:title>
  <dc:creator>Laurie Hamilton</dc:creator>
  <cp:lastModifiedBy>Laurie Hamilton</cp:lastModifiedBy>
  <cp:revision>8</cp:revision>
  <dcterms:created xsi:type="dcterms:W3CDTF">2022-01-28T16:16:45Z</dcterms:created>
  <dcterms:modified xsi:type="dcterms:W3CDTF">2023-12-31T20:31:44Z</dcterms:modified>
</cp:coreProperties>
</file>